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diagrams/colors1.xml" ContentType="application/vnd.openxmlformats-officedocument.drawingml.diagramColors+xml"/>
  <Override PartName="/docProps/app.xml" ContentType="application/vnd.openxmlformats-officedocument.extended-properties+xml"/>
  <Override PartName="/ppt/diagrams/layout1.xml" ContentType="application/vnd.openxmlformats-officedocument.drawingml.diagramLayout+xml"/>
  <Override PartName="/ppt/slides/slide11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diagrams/data1.xml" ContentType="application/vnd.openxmlformats-officedocument.drawingml.diagramData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diagrams/drawing1.xml" ContentType="application/vnd.ms-office.drawingml.diagramDrawing+xml"/>
  <Override PartName="/ppt/slides/slide6.xml" ContentType="application/vnd.openxmlformats-officedocument.presentationml.slide+xml"/>
  <Default Extension="pdf" ContentType="application/pd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0" r:id="rId3"/>
    <p:sldId id="265" r:id="rId4"/>
    <p:sldId id="258" r:id="rId5"/>
    <p:sldId id="266" r:id="rId6"/>
    <p:sldId id="259" r:id="rId7"/>
    <p:sldId id="261" r:id="rId8"/>
    <p:sldId id="271" r:id="rId9"/>
    <p:sldId id="257" r:id="rId10"/>
    <p:sldId id="272" r:id="rId11"/>
    <p:sldId id="263" r:id="rId12"/>
    <p:sldId id="273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4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viewProps" Target="viewProps.xml"/><Relationship Id="rId4" Type="http://schemas.openxmlformats.org/officeDocument/2006/relationships/slide" Target="slides/slide3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printerSettings" Target="printerSettings/printerSettings1.bin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6D681C-5800-E540-99D3-894E151686F7}" type="doc">
      <dgm:prSet loTypeId="urn:microsoft.com/office/officeart/2005/8/layout/hierarchy6" loCatId="hierarchy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634F5F4-2579-B148-ABE2-1FC2A847535E}">
      <dgm:prSet phldrT="[Text]"/>
      <dgm:spPr/>
      <dgm:t>
        <a:bodyPr/>
        <a:lstStyle/>
        <a:p>
          <a:r>
            <a:rPr lang="en-US" dirty="0" smtClean="0"/>
            <a:t>Seal Tube</a:t>
          </a:r>
          <a:endParaRPr lang="en-US" dirty="0"/>
        </a:p>
      </dgm:t>
    </dgm:pt>
    <dgm:pt modelId="{15AF8BC9-CFD5-984B-9D6A-C3BE86C3BAC3}" type="parTrans" cxnId="{BB1E4ABE-ABF5-814D-A4F4-A44A3332EDA0}">
      <dgm:prSet/>
      <dgm:spPr/>
      <dgm:t>
        <a:bodyPr/>
        <a:lstStyle/>
        <a:p>
          <a:endParaRPr lang="en-US"/>
        </a:p>
      </dgm:t>
    </dgm:pt>
    <dgm:pt modelId="{F94A984A-FEE3-154D-9A8E-CEA0F92F10E9}" type="sibTrans" cxnId="{BB1E4ABE-ABF5-814D-A4F4-A44A3332EDA0}">
      <dgm:prSet/>
      <dgm:spPr/>
      <dgm:t>
        <a:bodyPr/>
        <a:lstStyle/>
        <a:p>
          <a:endParaRPr lang="en-US"/>
        </a:p>
      </dgm:t>
    </dgm:pt>
    <dgm:pt modelId="{5FC7B79E-5E8B-824A-A6D0-9D958115D426}">
      <dgm:prSet phldrT="[Text]"/>
      <dgm:spPr/>
      <dgm:t>
        <a:bodyPr/>
        <a:lstStyle/>
        <a:p>
          <a:r>
            <a:rPr lang="en-US" dirty="0" smtClean="0"/>
            <a:t>Precondition MCPs</a:t>
          </a:r>
          <a:endParaRPr lang="en-US" dirty="0"/>
        </a:p>
      </dgm:t>
    </dgm:pt>
    <dgm:pt modelId="{B47FD60B-5064-F946-9970-FCCFCC59BF40}" type="parTrans" cxnId="{46747B38-22BA-3641-A6CE-E5AB99AD0145}">
      <dgm:prSet/>
      <dgm:spPr/>
      <dgm:t>
        <a:bodyPr/>
        <a:lstStyle/>
        <a:p>
          <a:endParaRPr lang="en-US"/>
        </a:p>
      </dgm:t>
    </dgm:pt>
    <dgm:pt modelId="{6B3330DA-837E-CD48-9D4F-0F26313313D6}" type="sibTrans" cxnId="{46747B38-22BA-3641-A6CE-E5AB99AD0145}">
      <dgm:prSet/>
      <dgm:spPr/>
      <dgm:t>
        <a:bodyPr/>
        <a:lstStyle/>
        <a:p>
          <a:endParaRPr lang="en-US"/>
        </a:p>
      </dgm:t>
    </dgm:pt>
    <dgm:pt modelId="{E38A8BF3-0FF7-D945-AC3E-6BC673B62513}">
      <dgm:prSet phldrT="[Text]"/>
      <dgm:spPr/>
      <dgm:t>
        <a:bodyPr/>
        <a:lstStyle/>
        <a:p>
          <a:r>
            <a:rPr lang="en-US" dirty="0" smtClean="0"/>
            <a:t>Load MCPs and Spacers</a:t>
          </a:r>
        </a:p>
        <a:p>
          <a:r>
            <a:rPr lang="en-US" dirty="0" smtClean="0"/>
            <a:t>(At Air Process)</a:t>
          </a:r>
          <a:endParaRPr lang="en-US" dirty="0"/>
        </a:p>
      </dgm:t>
    </dgm:pt>
    <dgm:pt modelId="{0F7C9743-FE1F-E84B-B0DD-C5B2EE90F32C}" type="parTrans" cxnId="{4853195E-1463-0E48-9E1A-3CCEF715C24A}">
      <dgm:prSet/>
      <dgm:spPr/>
      <dgm:t>
        <a:bodyPr/>
        <a:lstStyle/>
        <a:p>
          <a:endParaRPr lang="en-US"/>
        </a:p>
      </dgm:t>
    </dgm:pt>
    <dgm:pt modelId="{8876EE93-1176-D247-AB85-1297E03C9D60}" type="sibTrans" cxnId="{4853195E-1463-0E48-9E1A-3CCEF715C24A}">
      <dgm:prSet/>
      <dgm:spPr/>
      <dgm:t>
        <a:bodyPr/>
        <a:lstStyle/>
        <a:p>
          <a:endParaRPr lang="en-US"/>
        </a:p>
      </dgm:t>
    </dgm:pt>
    <dgm:pt modelId="{D4DDC3D5-DE9A-CA4C-B8AE-835A6A214FEC}">
      <dgm:prSet phldrT="[Text]"/>
      <dgm:spPr/>
      <dgm:t>
        <a:bodyPr/>
        <a:lstStyle/>
        <a:p>
          <a:r>
            <a:rPr lang="en-US" dirty="0" smtClean="0"/>
            <a:t>Sub-cathode metallization &amp;</a:t>
          </a:r>
        </a:p>
        <a:p>
          <a:r>
            <a:rPr lang="en-US" dirty="0" smtClean="0"/>
            <a:t>Photocathode</a:t>
          </a:r>
          <a:endParaRPr lang="en-US" dirty="0"/>
        </a:p>
      </dgm:t>
    </dgm:pt>
    <dgm:pt modelId="{B2A8B046-8C5F-5E4F-98C2-7069A725E1AF}" type="parTrans" cxnId="{8D2F80E2-CBAB-4C4B-8C7A-41CDCBFC04E3}">
      <dgm:prSet/>
      <dgm:spPr/>
      <dgm:t>
        <a:bodyPr/>
        <a:lstStyle/>
        <a:p>
          <a:endParaRPr lang="en-US"/>
        </a:p>
      </dgm:t>
    </dgm:pt>
    <dgm:pt modelId="{E4CB5988-CEDC-364E-9B03-2A5F3D160A00}" type="sibTrans" cxnId="{8D2F80E2-CBAB-4C4B-8C7A-41CDCBFC04E3}">
      <dgm:prSet/>
      <dgm:spPr/>
      <dgm:t>
        <a:bodyPr/>
        <a:lstStyle/>
        <a:p>
          <a:endParaRPr lang="en-US"/>
        </a:p>
      </dgm:t>
    </dgm:pt>
    <dgm:pt modelId="{40C8B223-F9B0-7B4F-80D8-ADC0D80C3AD7}">
      <dgm:prSet phldrT="[Text]"/>
      <dgm:spPr/>
      <dgm:t>
        <a:bodyPr/>
        <a:lstStyle/>
        <a:p>
          <a:r>
            <a:rPr lang="en-US" smtClean="0"/>
            <a:t>Metalize Window</a:t>
          </a:r>
        </a:p>
        <a:p>
          <a:r>
            <a:rPr lang="en-US" dirty="0" smtClean="0"/>
            <a:t>(Vac. Process)</a:t>
          </a:r>
          <a:endParaRPr lang="en-US" dirty="0"/>
        </a:p>
      </dgm:t>
    </dgm:pt>
    <dgm:pt modelId="{00F1885C-75FB-C442-8203-C28D22AB9700}" type="parTrans" cxnId="{0C55DC12-9FDF-0F41-945C-CC8A5FD959C2}">
      <dgm:prSet/>
      <dgm:spPr/>
      <dgm:t>
        <a:bodyPr/>
        <a:lstStyle/>
        <a:p>
          <a:endParaRPr lang="en-US"/>
        </a:p>
      </dgm:t>
    </dgm:pt>
    <dgm:pt modelId="{AC5F8619-D780-EF4D-9CBE-9A53E6CBF042}" type="sibTrans" cxnId="{0C55DC12-9FDF-0F41-945C-CC8A5FD959C2}">
      <dgm:prSet/>
      <dgm:spPr/>
      <dgm:t>
        <a:bodyPr/>
        <a:lstStyle/>
        <a:p>
          <a:endParaRPr lang="en-US"/>
        </a:p>
      </dgm:t>
    </dgm:pt>
    <dgm:pt modelId="{BBEABED6-920F-7442-90E1-4817DEFCA20A}">
      <dgm:prSet phldrT="[Text]"/>
      <dgm:spPr/>
      <dgm:t>
        <a:bodyPr/>
        <a:lstStyle/>
        <a:p>
          <a:r>
            <a:rPr lang="en-US" dirty="0" smtClean="0"/>
            <a:t>Final Tube</a:t>
          </a:r>
          <a:endParaRPr lang="en-US" dirty="0"/>
        </a:p>
      </dgm:t>
    </dgm:pt>
    <dgm:pt modelId="{7B4D5074-9685-4E4B-BFF3-0ECBC91A8781}" type="parTrans" cxnId="{AF6F343A-3D94-4146-8C24-7B30DBB4426B}">
      <dgm:prSet/>
      <dgm:spPr/>
      <dgm:t>
        <a:bodyPr/>
        <a:lstStyle/>
        <a:p>
          <a:endParaRPr lang="en-US"/>
        </a:p>
      </dgm:t>
    </dgm:pt>
    <dgm:pt modelId="{5178C30D-AB88-5949-A9A8-1700A68D9424}" type="sibTrans" cxnId="{AF6F343A-3D94-4146-8C24-7B30DBB4426B}">
      <dgm:prSet/>
      <dgm:spPr/>
      <dgm:t>
        <a:bodyPr/>
        <a:lstStyle/>
        <a:p>
          <a:endParaRPr lang="en-US"/>
        </a:p>
      </dgm:t>
    </dgm:pt>
    <dgm:pt modelId="{34AA59ED-44DD-B044-A9AB-874F4D329406}">
      <dgm:prSet phldrT="[Text]"/>
      <dgm:spPr/>
      <dgm:t>
        <a:bodyPr/>
        <a:lstStyle/>
        <a:p>
          <a:r>
            <a:rPr lang="en-US" dirty="0" smtClean="0"/>
            <a:t>Ultra High Vacuum Processing</a:t>
          </a:r>
          <a:endParaRPr lang="en-US" dirty="0"/>
        </a:p>
      </dgm:t>
    </dgm:pt>
    <dgm:pt modelId="{6CFD6FB4-F915-2B43-935F-B93555C67F00}" type="parTrans" cxnId="{82F2B01B-84A0-1F43-83C3-7BFC8F1B7063}">
      <dgm:prSet/>
      <dgm:spPr/>
      <dgm:t>
        <a:bodyPr/>
        <a:lstStyle/>
        <a:p>
          <a:endParaRPr lang="en-US"/>
        </a:p>
      </dgm:t>
    </dgm:pt>
    <dgm:pt modelId="{E0E9924E-7BBE-D349-9D39-826BC16BB445}" type="sibTrans" cxnId="{82F2B01B-84A0-1F43-83C3-7BFC8F1B7063}">
      <dgm:prSet/>
      <dgm:spPr/>
      <dgm:t>
        <a:bodyPr/>
        <a:lstStyle/>
        <a:p>
          <a:endParaRPr lang="en-US"/>
        </a:p>
      </dgm:t>
    </dgm:pt>
    <dgm:pt modelId="{EC7E4C9F-D774-BE42-B41B-2264427EEC55}">
      <dgm:prSet phldrT="[Text]"/>
      <dgm:spPr/>
      <dgm:t>
        <a:bodyPr/>
        <a:lstStyle/>
        <a:p>
          <a:r>
            <a:rPr lang="en-US" dirty="0" smtClean="0"/>
            <a:t>Pre-UHV Load Processing</a:t>
          </a:r>
          <a:endParaRPr lang="en-US" dirty="0"/>
        </a:p>
      </dgm:t>
    </dgm:pt>
    <dgm:pt modelId="{9678FC89-AE5C-A646-B835-D6FCA9FC4207}" type="parTrans" cxnId="{1EC91E0D-3912-6C45-8170-736FAAD4D8DD}">
      <dgm:prSet/>
      <dgm:spPr/>
      <dgm:t>
        <a:bodyPr/>
        <a:lstStyle/>
        <a:p>
          <a:endParaRPr lang="en-US"/>
        </a:p>
      </dgm:t>
    </dgm:pt>
    <dgm:pt modelId="{DF17742D-5755-2D4B-B4A3-51B24DFB28F6}" type="sibTrans" cxnId="{1EC91E0D-3912-6C45-8170-736FAAD4D8DD}">
      <dgm:prSet/>
      <dgm:spPr/>
      <dgm:t>
        <a:bodyPr/>
        <a:lstStyle/>
        <a:p>
          <a:endParaRPr lang="en-US"/>
        </a:p>
      </dgm:t>
    </dgm:pt>
    <dgm:pt modelId="{ACD0F512-F284-FA40-8AAA-B5DCA36F8148}">
      <dgm:prSet phldrT="[Text]"/>
      <dgm:spPr/>
      <dgm:t>
        <a:bodyPr/>
        <a:lstStyle/>
        <a:p>
          <a:r>
            <a:rPr lang="en-US" dirty="0" smtClean="0"/>
            <a:t>Window</a:t>
          </a:r>
          <a:endParaRPr lang="en-US" dirty="0"/>
        </a:p>
      </dgm:t>
    </dgm:pt>
    <dgm:pt modelId="{E0A87141-10A9-6F43-B500-3172ABB46BD4}" type="parTrans" cxnId="{BB24BE33-A449-CF49-8D4D-D47806542197}">
      <dgm:prSet/>
      <dgm:spPr/>
      <dgm:t>
        <a:bodyPr/>
        <a:lstStyle/>
        <a:p>
          <a:endParaRPr lang="en-US"/>
        </a:p>
      </dgm:t>
    </dgm:pt>
    <dgm:pt modelId="{26E99DC0-2FD7-0742-820F-23B953C422BE}" type="sibTrans" cxnId="{BB24BE33-A449-CF49-8D4D-D47806542197}">
      <dgm:prSet/>
      <dgm:spPr/>
      <dgm:t>
        <a:bodyPr/>
        <a:lstStyle/>
        <a:p>
          <a:endParaRPr lang="en-US"/>
        </a:p>
      </dgm:t>
    </dgm:pt>
    <dgm:pt modelId="{002000A9-02F1-2B4A-A9B3-C38181192296}">
      <dgm:prSet phldrT="[Text]"/>
      <dgm:spPr/>
      <dgm:t>
        <a:bodyPr/>
        <a:lstStyle/>
        <a:p>
          <a:r>
            <a:rPr lang="en-US" dirty="0" smtClean="0"/>
            <a:t>Brazed Tube Sub-Assembly</a:t>
          </a:r>
          <a:endParaRPr lang="en-US" dirty="0"/>
        </a:p>
      </dgm:t>
    </dgm:pt>
    <dgm:pt modelId="{984AA25D-462A-5A49-BF9D-860E53F4B4B1}" type="parTrans" cxnId="{EEC20E80-0DCE-4B47-83A0-8343936228A0}">
      <dgm:prSet/>
      <dgm:spPr/>
      <dgm:t>
        <a:bodyPr/>
        <a:lstStyle/>
        <a:p>
          <a:endParaRPr lang="en-US"/>
        </a:p>
      </dgm:t>
    </dgm:pt>
    <dgm:pt modelId="{D17794FC-73B5-A745-8B43-E4FB5D76E342}" type="sibTrans" cxnId="{EEC20E80-0DCE-4B47-83A0-8343936228A0}">
      <dgm:prSet/>
      <dgm:spPr/>
      <dgm:t>
        <a:bodyPr/>
        <a:lstStyle/>
        <a:p>
          <a:endParaRPr lang="en-US"/>
        </a:p>
      </dgm:t>
    </dgm:pt>
    <dgm:pt modelId="{7BDDA608-D317-E447-A32D-F8A5FB4C31DD}">
      <dgm:prSet phldrT="[Text]"/>
      <dgm:spPr/>
      <dgm:t>
        <a:bodyPr/>
        <a:lstStyle/>
        <a:p>
          <a:r>
            <a:rPr lang="en-US" dirty="0" smtClean="0"/>
            <a:t>Anode</a:t>
          </a:r>
          <a:endParaRPr lang="en-US" dirty="0"/>
        </a:p>
      </dgm:t>
    </dgm:pt>
    <dgm:pt modelId="{AD040AFD-2875-4A46-8D98-C170F0E22D0A}" type="parTrans" cxnId="{59FCEB06-62BA-3649-A27D-48EE00AB915D}">
      <dgm:prSet/>
      <dgm:spPr/>
      <dgm:t>
        <a:bodyPr/>
        <a:lstStyle/>
        <a:p>
          <a:endParaRPr lang="en-US"/>
        </a:p>
      </dgm:t>
    </dgm:pt>
    <dgm:pt modelId="{81E00742-13DB-394F-A4EF-C30F109FDE25}" type="sibTrans" cxnId="{59FCEB06-62BA-3649-A27D-48EE00AB915D}">
      <dgm:prSet/>
      <dgm:spPr/>
      <dgm:t>
        <a:bodyPr/>
        <a:lstStyle/>
        <a:p>
          <a:endParaRPr lang="en-US"/>
        </a:p>
      </dgm:t>
    </dgm:pt>
    <dgm:pt modelId="{9CF86F27-BC64-2B4A-A206-F3185187570D}">
      <dgm:prSet phldrT="[Text]"/>
      <dgm:spPr/>
      <dgm:t>
        <a:bodyPr/>
        <a:lstStyle/>
        <a:p>
          <a:r>
            <a:rPr lang="en-US" dirty="0" smtClean="0"/>
            <a:t>Anode-BBA Vac. Braze</a:t>
          </a:r>
          <a:endParaRPr lang="en-US" dirty="0"/>
        </a:p>
      </dgm:t>
    </dgm:pt>
    <dgm:pt modelId="{B18B99A2-D110-E84F-ABEC-F198DFEE575D}" type="parTrans" cxnId="{D3789C25-35D8-E446-A9D1-E4C0C04C70E5}">
      <dgm:prSet/>
      <dgm:spPr/>
      <dgm:t>
        <a:bodyPr/>
        <a:lstStyle/>
        <a:p>
          <a:endParaRPr lang="en-US"/>
        </a:p>
      </dgm:t>
    </dgm:pt>
    <dgm:pt modelId="{2D6880DB-CF0C-7D44-8D41-390F8E91409A}" type="sibTrans" cxnId="{D3789C25-35D8-E446-A9D1-E4C0C04C70E5}">
      <dgm:prSet/>
      <dgm:spPr/>
      <dgm:t>
        <a:bodyPr/>
        <a:lstStyle/>
        <a:p>
          <a:endParaRPr lang="en-US"/>
        </a:p>
      </dgm:t>
    </dgm:pt>
    <dgm:pt modelId="{BB3FC9B8-DDDD-424B-9950-D658BC6AA263}">
      <dgm:prSet phldrT="[Text]"/>
      <dgm:spPr/>
      <dgm:t>
        <a:bodyPr/>
        <a:lstStyle/>
        <a:p>
          <a:r>
            <a:rPr lang="en-US" dirty="0" smtClean="0"/>
            <a:t>Brazed Body Assembly</a:t>
          </a:r>
          <a:endParaRPr lang="en-US" dirty="0"/>
        </a:p>
      </dgm:t>
    </dgm:pt>
    <dgm:pt modelId="{30BBF416-FD87-EC47-9E30-A009787E0C1B}" type="parTrans" cxnId="{A4D7111F-B176-8246-842D-F12C9756CB7A}">
      <dgm:prSet/>
      <dgm:spPr/>
      <dgm:t>
        <a:bodyPr/>
        <a:lstStyle/>
        <a:p>
          <a:endParaRPr lang="en-US"/>
        </a:p>
      </dgm:t>
    </dgm:pt>
    <dgm:pt modelId="{7D4AA5B0-9DE6-1646-8498-4E9B75EF5CDE}" type="sibTrans" cxnId="{A4D7111F-B176-8246-842D-F12C9756CB7A}">
      <dgm:prSet/>
      <dgm:spPr/>
      <dgm:t>
        <a:bodyPr/>
        <a:lstStyle/>
        <a:p>
          <a:endParaRPr lang="en-US"/>
        </a:p>
      </dgm:t>
    </dgm:pt>
    <dgm:pt modelId="{17128ED6-2B18-504E-B0E8-96F33F9BE4C8}">
      <dgm:prSet phldrT="[Text]"/>
      <dgm:spPr/>
      <dgm:t>
        <a:bodyPr/>
        <a:lstStyle/>
        <a:p>
          <a:r>
            <a:rPr lang="en-US" dirty="0" smtClean="0"/>
            <a:t>Sub-Components/Assemblies</a:t>
          </a:r>
          <a:endParaRPr lang="en-US" dirty="0"/>
        </a:p>
      </dgm:t>
    </dgm:pt>
    <dgm:pt modelId="{D411B319-BCE3-A948-AB70-BD179FC32D6E}" type="parTrans" cxnId="{9EECC3A8-63FE-754F-9B17-7C474FFEA6DE}">
      <dgm:prSet/>
      <dgm:spPr/>
      <dgm:t>
        <a:bodyPr/>
        <a:lstStyle/>
        <a:p>
          <a:endParaRPr lang="en-US"/>
        </a:p>
      </dgm:t>
    </dgm:pt>
    <dgm:pt modelId="{C40AA2A5-DB50-6346-A03E-FB8496A9C8CD}" type="sibTrans" cxnId="{9EECC3A8-63FE-754F-9B17-7C474FFEA6DE}">
      <dgm:prSet/>
      <dgm:spPr/>
      <dgm:t>
        <a:bodyPr/>
        <a:lstStyle/>
        <a:p>
          <a:endParaRPr lang="en-US"/>
        </a:p>
      </dgm:t>
    </dgm:pt>
    <dgm:pt modelId="{7F27DFBB-C66E-BD48-A049-C529E25AB0EB}">
      <dgm:prSet phldrT="[Text]"/>
      <dgm:spPr/>
      <dgm:t>
        <a:bodyPr/>
        <a:lstStyle/>
        <a:p>
          <a:r>
            <a:rPr lang="en-US" dirty="0" smtClean="0"/>
            <a:t>MCPs and Spacers</a:t>
          </a:r>
          <a:endParaRPr lang="en-US" dirty="0"/>
        </a:p>
      </dgm:t>
    </dgm:pt>
    <dgm:pt modelId="{1921F409-C683-C84B-988B-EE45484F2CCC}" type="parTrans" cxnId="{3DD04726-36B9-0144-BF7C-95436A93B797}">
      <dgm:prSet/>
      <dgm:spPr/>
      <dgm:t>
        <a:bodyPr/>
        <a:lstStyle/>
        <a:p>
          <a:endParaRPr lang="en-US"/>
        </a:p>
      </dgm:t>
    </dgm:pt>
    <dgm:pt modelId="{CF0B013D-2906-E249-A55C-D94E88606E3E}" type="sibTrans" cxnId="{3DD04726-36B9-0144-BF7C-95436A93B797}">
      <dgm:prSet/>
      <dgm:spPr/>
      <dgm:t>
        <a:bodyPr/>
        <a:lstStyle/>
        <a:p>
          <a:endParaRPr lang="en-US"/>
        </a:p>
      </dgm:t>
    </dgm:pt>
    <dgm:pt modelId="{0DC65D08-7030-274A-8A83-5D6B8B180D94}" type="pres">
      <dgm:prSet presAssocID="{316D681C-5800-E540-99D3-894E151686F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05C345-AAF4-014E-85FE-0E7E3D4F4319}" type="pres">
      <dgm:prSet presAssocID="{316D681C-5800-E540-99D3-894E151686F7}" presName="hierFlow" presStyleCnt="0"/>
      <dgm:spPr/>
    </dgm:pt>
    <dgm:pt modelId="{14B29553-9F5C-F246-B4C7-758E441C3C9F}" type="pres">
      <dgm:prSet presAssocID="{316D681C-5800-E540-99D3-894E151686F7}" presName="firstBuf" presStyleCnt="0"/>
      <dgm:spPr/>
    </dgm:pt>
    <dgm:pt modelId="{6573A631-8035-DA43-812E-0518BF7101CD}" type="pres">
      <dgm:prSet presAssocID="{316D681C-5800-E540-99D3-894E151686F7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2ED048C-1A36-AA4D-9114-7AD452B3855C}" type="pres">
      <dgm:prSet presAssocID="{8634F5F4-2579-B148-ABE2-1FC2A847535E}" presName="Name14" presStyleCnt="0"/>
      <dgm:spPr/>
    </dgm:pt>
    <dgm:pt modelId="{414A2DC7-414C-EE4C-A37F-CFEDFA577488}" type="pres">
      <dgm:prSet presAssocID="{8634F5F4-2579-B148-ABE2-1FC2A847535E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BB9B55-D18F-D64A-8126-206719019EB9}" type="pres">
      <dgm:prSet presAssocID="{8634F5F4-2579-B148-ABE2-1FC2A847535E}" presName="hierChild2" presStyleCnt="0"/>
      <dgm:spPr/>
    </dgm:pt>
    <dgm:pt modelId="{41F5FF17-4955-BD4C-8D32-B3D4BACFF623}" type="pres">
      <dgm:prSet presAssocID="{B47FD60B-5064-F946-9970-FCCFCC59BF40}" presName="Name19" presStyleLbl="parChTrans1D2" presStyleIdx="0" presStyleCnt="2"/>
      <dgm:spPr/>
      <dgm:t>
        <a:bodyPr/>
        <a:lstStyle/>
        <a:p>
          <a:endParaRPr lang="en-US"/>
        </a:p>
      </dgm:t>
    </dgm:pt>
    <dgm:pt modelId="{C94F9A29-72F0-9144-B18C-0FD0F2CBC34D}" type="pres">
      <dgm:prSet presAssocID="{5FC7B79E-5E8B-824A-A6D0-9D958115D426}" presName="Name21" presStyleCnt="0"/>
      <dgm:spPr/>
    </dgm:pt>
    <dgm:pt modelId="{DD7DBEE8-194F-F04B-89BD-EF3F66BB82E5}" type="pres">
      <dgm:prSet presAssocID="{5FC7B79E-5E8B-824A-A6D0-9D958115D426}" presName="level2Shape" presStyleLbl="node2" presStyleIdx="0" presStyleCnt="2"/>
      <dgm:spPr/>
      <dgm:t>
        <a:bodyPr/>
        <a:lstStyle/>
        <a:p>
          <a:endParaRPr lang="en-US"/>
        </a:p>
      </dgm:t>
    </dgm:pt>
    <dgm:pt modelId="{3F67F153-909D-F94A-8C61-45611F7CF56E}" type="pres">
      <dgm:prSet presAssocID="{5FC7B79E-5E8B-824A-A6D0-9D958115D426}" presName="hierChild3" presStyleCnt="0"/>
      <dgm:spPr/>
    </dgm:pt>
    <dgm:pt modelId="{B822C692-5240-7246-9884-518CA8815F3A}" type="pres">
      <dgm:prSet presAssocID="{0F7C9743-FE1F-E84B-B0DD-C5B2EE90F32C}" presName="Name19" presStyleLbl="parChTrans1D3" presStyleIdx="0" presStyleCnt="2"/>
      <dgm:spPr/>
      <dgm:t>
        <a:bodyPr/>
        <a:lstStyle/>
        <a:p>
          <a:endParaRPr lang="en-US"/>
        </a:p>
      </dgm:t>
    </dgm:pt>
    <dgm:pt modelId="{A9763D80-1BE5-2942-9EA0-8373638D21B9}" type="pres">
      <dgm:prSet presAssocID="{E38A8BF3-0FF7-D945-AC3E-6BC673B62513}" presName="Name21" presStyleCnt="0"/>
      <dgm:spPr/>
    </dgm:pt>
    <dgm:pt modelId="{338AC5C4-5BFC-6846-9D81-0BBB7D7E9047}" type="pres">
      <dgm:prSet presAssocID="{E38A8BF3-0FF7-D945-AC3E-6BC673B62513}" presName="level2Shape" presStyleLbl="node3" presStyleIdx="0" presStyleCnt="2"/>
      <dgm:spPr/>
      <dgm:t>
        <a:bodyPr/>
        <a:lstStyle/>
        <a:p>
          <a:endParaRPr lang="en-US"/>
        </a:p>
      </dgm:t>
    </dgm:pt>
    <dgm:pt modelId="{71E9B962-BEA1-0248-BCBC-6C024A361809}" type="pres">
      <dgm:prSet presAssocID="{E38A8BF3-0FF7-D945-AC3E-6BC673B62513}" presName="hierChild3" presStyleCnt="0"/>
      <dgm:spPr/>
    </dgm:pt>
    <dgm:pt modelId="{D8CCC9B4-50DE-DF4E-9CF2-CD10E5470A65}" type="pres">
      <dgm:prSet presAssocID="{1921F409-C683-C84B-988B-EE45484F2CCC}" presName="Name19" presStyleLbl="parChTrans1D4" presStyleIdx="0" presStyleCnt="5"/>
      <dgm:spPr/>
      <dgm:t>
        <a:bodyPr/>
        <a:lstStyle/>
        <a:p>
          <a:endParaRPr lang="en-US"/>
        </a:p>
      </dgm:t>
    </dgm:pt>
    <dgm:pt modelId="{5DBA55E2-5F2F-794A-B8B7-D4802F632885}" type="pres">
      <dgm:prSet presAssocID="{7F27DFBB-C66E-BD48-A049-C529E25AB0EB}" presName="Name21" presStyleCnt="0"/>
      <dgm:spPr/>
    </dgm:pt>
    <dgm:pt modelId="{477D4103-55E9-4146-8145-B65CC3662300}" type="pres">
      <dgm:prSet presAssocID="{7F27DFBB-C66E-BD48-A049-C529E25AB0EB}" presName="level2Shape" presStyleLbl="node4" presStyleIdx="0" presStyleCnt="5" custLinFactY="40486" custLinFactNeighborX="-55021" custLinFactNeighborY="100000"/>
      <dgm:spPr/>
      <dgm:t>
        <a:bodyPr/>
        <a:lstStyle/>
        <a:p>
          <a:endParaRPr lang="en-US"/>
        </a:p>
      </dgm:t>
    </dgm:pt>
    <dgm:pt modelId="{02FA2460-7D52-C841-8E7D-B97CA09967B1}" type="pres">
      <dgm:prSet presAssocID="{7F27DFBB-C66E-BD48-A049-C529E25AB0EB}" presName="hierChild3" presStyleCnt="0"/>
      <dgm:spPr/>
    </dgm:pt>
    <dgm:pt modelId="{045DBB16-5401-1641-8C85-3B6EFFBBCBA7}" type="pres">
      <dgm:prSet presAssocID="{B18B99A2-D110-E84F-ABEC-F198DFEE575D}" presName="Name19" presStyleLbl="parChTrans1D4" presStyleIdx="1" presStyleCnt="5"/>
      <dgm:spPr/>
      <dgm:t>
        <a:bodyPr/>
        <a:lstStyle/>
        <a:p>
          <a:endParaRPr lang="en-US"/>
        </a:p>
      </dgm:t>
    </dgm:pt>
    <dgm:pt modelId="{2C8C31B6-946C-FD45-8643-F02C4ED42F0F}" type="pres">
      <dgm:prSet presAssocID="{9CF86F27-BC64-2B4A-A206-F3185187570D}" presName="Name21" presStyleCnt="0"/>
      <dgm:spPr/>
    </dgm:pt>
    <dgm:pt modelId="{51588AE6-956D-FA4F-B580-E804E3F42A2A}" type="pres">
      <dgm:prSet presAssocID="{9CF86F27-BC64-2B4A-A206-F3185187570D}" presName="level2Shape" presStyleLbl="node4" presStyleIdx="1" presStyleCnt="5"/>
      <dgm:spPr/>
      <dgm:t>
        <a:bodyPr/>
        <a:lstStyle/>
        <a:p>
          <a:endParaRPr lang="en-US"/>
        </a:p>
      </dgm:t>
    </dgm:pt>
    <dgm:pt modelId="{317059DE-7FF4-8A4F-8706-F695BDA2A194}" type="pres">
      <dgm:prSet presAssocID="{9CF86F27-BC64-2B4A-A206-F3185187570D}" presName="hierChild3" presStyleCnt="0"/>
      <dgm:spPr/>
    </dgm:pt>
    <dgm:pt modelId="{43D5FA16-6DEC-E640-AE3E-DABF96EAB2D8}" type="pres">
      <dgm:prSet presAssocID="{30BBF416-FD87-EC47-9E30-A009787E0C1B}" presName="Name19" presStyleLbl="parChTrans1D4" presStyleIdx="2" presStyleCnt="5"/>
      <dgm:spPr/>
      <dgm:t>
        <a:bodyPr/>
        <a:lstStyle/>
        <a:p>
          <a:endParaRPr lang="en-US"/>
        </a:p>
      </dgm:t>
    </dgm:pt>
    <dgm:pt modelId="{3F6B4107-AC75-8048-91AD-2F6148D0301B}" type="pres">
      <dgm:prSet presAssocID="{BB3FC9B8-DDDD-424B-9950-D658BC6AA263}" presName="Name21" presStyleCnt="0"/>
      <dgm:spPr/>
    </dgm:pt>
    <dgm:pt modelId="{29D79D50-9B4D-6D45-99FE-68A2EF4EDE48}" type="pres">
      <dgm:prSet presAssocID="{BB3FC9B8-DDDD-424B-9950-D658BC6AA263}" presName="level2Shape" presStyleLbl="node4" presStyleIdx="2" presStyleCnt="5"/>
      <dgm:spPr/>
      <dgm:t>
        <a:bodyPr/>
        <a:lstStyle/>
        <a:p>
          <a:endParaRPr lang="en-US"/>
        </a:p>
      </dgm:t>
    </dgm:pt>
    <dgm:pt modelId="{521D00D0-6BB0-8048-A603-648C2867BC1A}" type="pres">
      <dgm:prSet presAssocID="{BB3FC9B8-DDDD-424B-9950-D658BC6AA263}" presName="hierChild3" presStyleCnt="0"/>
      <dgm:spPr/>
    </dgm:pt>
    <dgm:pt modelId="{26D35E9E-2BBD-C146-803B-F56932D4587D}" type="pres">
      <dgm:prSet presAssocID="{AD040AFD-2875-4A46-8D98-C170F0E22D0A}" presName="Name19" presStyleLbl="parChTrans1D4" presStyleIdx="3" presStyleCnt="5"/>
      <dgm:spPr/>
      <dgm:t>
        <a:bodyPr/>
        <a:lstStyle/>
        <a:p>
          <a:endParaRPr lang="en-US"/>
        </a:p>
      </dgm:t>
    </dgm:pt>
    <dgm:pt modelId="{DB57BC99-9224-5D42-B585-30DD8BFBD04D}" type="pres">
      <dgm:prSet presAssocID="{7BDDA608-D317-E447-A32D-F8A5FB4C31DD}" presName="Name21" presStyleCnt="0"/>
      <dgm:spPr/>
    </dgm:pt>
    <dgm:pt modelId="{756EA182-70AB-3C47-AB5C-D11C61EC7ED0}" type="pres">
      <dgm:prSet presAssocID="{7BDDA608-D317-E447-A32D-F8A5FB4C31DD}" presName="level2Shape" presStyleLbl="node4" presStyleIdx="3" presStyleCnt="5"/>
      <dgm:spPr/>
      <dgm:t>
        <a:bodyPr/>
        <a:lstStyle/>
        <a:p>
          <a:endParaRPr lang="en-US"/>
        </a:p>
      </dgm:t>
    </dgm:pt>
    <dgm:pt modelId="{898EB8EB-9305-7D46-A0CF-C03C842416CE}" type="pres">
      <dgm:prSet presAssocID="{7BDDA608-D317-E447-A32D-F8A5FB4C31DD}" presName="hierChild3" presStyleCnt="0"/>
      <dgm:spPr/>
    </dgm:pt>
    <dgm:pt modelId="{113F4771-1C37-074E-A597-13839F09C145}" type="pres">
      <dgm:prSet presAssocID="{B2A8B046-8C5F-5E4F-98C2-7069A725E1AF}" presName="Name19" presStyleLbl="parChTrans1D2" presStyleIdx="1" presStyleCnt="2"/>
      <dgm:spPr/>
      <dgm:t>
        <a:bodyPr/>
        <a:lstStyle/>
        <a:p>
          <a:endParaRPr lang="en-US"/>
        </a:p>
      </dgm:t>
    </dgm:pt>
    <dgm:pt modelId="{3A68AB23-9044-4543-BFB5-2345161ECD6B}" type="pres">
      <dgm:prSet presAssocID="{D4DDC3D5-DE9A-CA4C-B8AE-835A6A214FEC}" presName="Name21" presStyleCnt="0"/>
      <dgm:spPr/>
    </dgm:pt>
    <dgm:pt modelId="{0ABF67EF-9C92-1549-97A9-59E9C9CABE96}" type="pres">
      <dgm:prSet presAssocID="{D4DDC3D5-DE9A-CA4C-B8AE-835A6A214FEC}" presName="level2Shape" presStyleLbl="node2" presStyleIdx="1" presStyleCnt="2"/>
      <dgm:spPr/>
      <dgm:t>
        <a:bodyPr/>
        <a:lstStyle/>
        <a:p>
          <a:endParaRPr lang="en-US"/>
        </a:p>
      </dgm:t>
    </dgm:pt>
    <dgm:pt modelId="{3E0BDAF7-99A6-FC49-9735-C151193C84E3}" type="pres">
      <dgm:prSet presAssocID="{D4DDC3D5-DE9A-CA4C-B8AE-835A6A214FEC}" presName="hierChild3" presStyleCnt="0"/>
      <dgm:spPr/>
    </dgm:pt>
    <dgm:pt modelId="{2E13945A-0C0C-1B41-90BB-1D2E4113A3D3}" type="pres">
      <dgm:prSet presAssocID="{00F1885C-75FB-C442-8203-C28D22AB9700}" presName="Name19" presStyleLbl="parChTrans1D3" presStyleIdx="1" presStyleCnt="2"/>
      <dgm:spPr/>
      <dgm:t>
        <a:bodyPr/>
        <a:lstStyle/>
        <a:p>
          <a:endParaRPr lang="en-US"/>
        </a:p>
      </dgm:t>
    </dgm:pt>
    <dgm:pt modelId="{8DC1DD64-AFD5-4E48-A62C-11559DEA5AD0}" type="pres">
      <dgm:prSet presAssocID="{40C8B223-F9B0-7B4F-80D8-ADC0D80C3AD7}" presName="Name21" presStyleCnt="0"/>
      <dgm:spPr/>
    </dgm:pt>
    <dgm:pt modelId="{4D3A2746-9CFA-1F47-B3DB-14756410CC12}" type="pres">
      <dgm:prSet presAssocID="{40C8B223-F9B0-7B4F-80D8-ADC0D80C3AD7}" presName="level2Shape" presStyleLbl="node3" presStyleIdx="1" presStyleCnt="2" custLinFactNeighborX="1280"/>
      <dgm:spPr/>
      <dgm:t>
        <a:bodyPr/>
        <a:lstStyle/>
        <a:p>
          <a:endParaRPr lang="en-US"/>
        </a:p>
      </dgm:t>
    </dgm:pt>
    <dgm:pt modelId="{77A0B200-5834-3346-ABD0-44A7E4012946}" type="pres">
      <dgm:prSet presAssocID="{40C8B223-F9B0-7B4F-80D8-ADC0D80C3AD7}" presName="hierChild3" presStyleCnt="0"/>
      <dgm:spPr/>
    </dgm:pt>
    <dgm:pt modelId="{7C1C4E90-9B9F-3D48-BE91-0D3F4169D84D}" type="pres">
      <dgm:prSet presAssocID="{E0A87141-10A9-6F43-B500-3172ABB46BD4}" presName="Name19" presStyleLbl="parChTrans1D4" presStyleIdx="4" presStyleCnt="5"/>
      <dgm:spPr/>
      <dgm:t>
        <a:bodyPr/>
        <a:lstStyle/>
        <a:p>
          <a:endParaRPr lang="en-US"/>
        </a:p>
      </dgm:t>
    </dgm:pt>
    <dgm:pt modelId="{761331F7-A3BD-4149-8E3F-5C001987E3CE}" type="pres">
      <dgm:prSet presAssocID="{ACD0F512-F284-FA40-8AAA-B5DCA36F8148}" presName="Name21" presStyleCnt="0"/>
      <dgm:spPr/>
    </dgm:pt>
    <dgm:pt modelId="{7B5A70B6-AFA4-F140-AB96-E3923DAD640A}" type="pres">
      <dgm:prSet presAssocID="{ACD0F512-F284-FA40-8AAA-B5DCA36F8148}" presName="level2Shape" presStyleLbl="node4" presStyleIdx="4" presStyleCnt="5" custLinFactY="40282" custLinFactNeighborX="74259" custLinFactNeighborY="100000"/>
      <dgm:spPr/>
      <dgm:t>
        <a:bodyPr/>
        <a:lstStyle/>
        <a:p>
          <a:endParaRPr lang="en-US"/>
        </a:p>
      </dgm:t>
    </dgm:pt>
    <dgm:pt modelId="{AD5160D1-9653-1A48-ADD5-5018E6FCD73E}" type="pres">
      <dgm:prSet presAssocID="{ACD0F512-F284-FA40-8AAA-B5DCA36F8148}" presName="hierChild3" presStyleCnt="0"/>
      <dgm:spPr/>
    </dgm:pt>
    <dgm:pt modelId="{BEFA472B-E800-C441-B7E2-17FC657420C4}" type="pres">
      <dgm:prSet presAssocID="{316D681C-5800-E540-99D3-894E151686F7}" presName="bgShapesFlow" presStyleCnt="0"/>
      <dgm:spPr/>
    </dgm:pt>
    <dgm:pt modelId="{270E4CF9-21DB-A247-82A9-FF3F1366F55D}" type="pres">
      <dgm:prSet presAssocID="{BBEABED6-920F-7442-90E1-4817DEFCA20A}" presName="rectComp" presStyleCnt="0"/>
      <dgm:spPr/>
    </dgm:pt>
    <dgm:pt modelId="{5C0AF530-3CA7-3946-808E-4C91C05EFFAF}" type="pres">
      <dgm:prSet presAssocID="{BBEABED6-920F-7442-90E1-4817DEFCA20A}" presName="bgRect" presStyleLbl="bgShp" presStyleIdx="0" presStyleCnt="5"/>
      <dgm:spPr/>
      <dgm:t>
        <a:bodyPr/>
        <a:lstStyle/>
        <a:p>
          <a:endParaRPr lang="en-US"/>
        </a:p>
      </dgm:t>
    </dgm:pt>
    <dgm:pt modelId="{55AF3322-02B9-DA41-B103-F4DFF3E1FB74}" type="pres">
      <dgm:prSet presAssocID="{BBEABED6-920F-7442-90E1-4817DEFCA20A}" presName="bgRectTx" presStyleLbl="bgShp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1DA2B-F96A-BD41-A863-FCAF946B501D}" type="pres">
      <dgm:prSet presAssocID="{BBEABED6-920F-7442-90E1-4817DEFCA20A}" presName="spComp" presStyleCnt="0"/>
      <dgm:spPr/>
    </dgm:pt>
    <dgm:pt modelId="{1B735370-0B58-A942-AC0C-19BB331F560B}" type="pres">
      <dgm:prSet presAssocID="{BBEABED6-920F-7442-90E1-4817DEFCA20A}" presName="vSp" presStyleCnt="0"/>
      <dgm:spPr/>
    </dgm:pt>
    <dgm:pt modelId="{030D9D7E-3E53-314C-AB0A-6691FB2BDEBA}" type="pres">
      <dgm:prSet presAssocID="{34AA59ED-44DD-B044-A9AB-874F4D329406}" presName="rectComp" presStyleCnt="0"/>
      <dgm:spPr/>
    </dgm:pt>
    <dgm:pt modelId="{4F157F27-7C97-524A-BA52-B3B1482EB2DE}" type="pres">
      <dgm:prSet presAssocID="{34AA59ED-44DD-B044-A9AB-874F4D329406}" presName="bgRect" presStyleLbl="bgShp" presStyleIdx="1" presStyleCnt="5"/>
      <dgm:spPr/>
      <dgm:t>
        <a:bodyPr/>
        <a:lstStyle/>
        <a:p>
          <a:endParaRPr lang="en-US"/>
        </a:p>
      </dgm:t>
    </dgm:pt>
    <dgm:pt modelId="{9BB178EB-DE1E-9043-969F-1F921336201B}" type="pres">
      <dgm:prSet presAssocID="{34AA59ED-44DD-B044-A9AB-874F4D329406}" presName="bgRectTx" presStyleLbl="bgShp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03E68-1F23-6945-A3FE-321D084FCC0B}" type="pres">
      <dgm:prSet presAssocID="{34AA59ED-44DD-B044-A9AB-874F4D329406}" presName="spComp" presStyleCnt="0"/>
      <dgm:spPr/>
    </dgm:pt>
    <dgm:pt modelId="{FCECBDAA-7543-EC43-BF69-CF0D10AAF92A}" type="pres">
      <dgm:prSet presAssocID="{34AA59ED-44DD-B044-A9AB-874F4D329406}" presName="vSp" presStyleCnt="0"/>
      <dgm:spPr/>
    </dgm:pt>
    <dgm:pt modelId="{2E04FBAD-B0C3-894A-9880-B8A471080CD0}" type="pres">
      <dgm:prSet presAssocID="{EC7E4C9F-D774-BE42-B41B-2264427EEC55}" presName="rectComp" presStyleCnt="0"/>
      <dgm:spPr/>
    </dgm:pt>
    <dgm:pt modelId="{9C0E91CE-BC8A-5A40-A1D7-CF47D3BAFDCE}" type="pres">
      <dgm:prSet presAssocID="{EC7E4C9F-D774-BE42-B41B-2264427EEC55}" presName="bgRect" presStyleLbl="bgShp" presStyleIdx="2" presStyleCnt="5"/>
      <dgm:spPr/>
      <dgm:t>
        <a:bodyPr/>
        <a:lstStyle/>
        <a:p>
          <a:endParaRPr lang="en-US"/>
        </a:p>
      </dgm:t>
    </dgm:pt>
    <dgm:pt modelId="{2FE00468-1A5E-A24A-BEED-B91CAE8A580E}" type="pres">
      <dgm:prSet presAssocID="{EC7E4C9F-D774-BE42-B41B-2264427EEC55}" presName="bgRectTx" presStyleLbl="bgShp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8B74C-45E0-654D-8D13-8547814EFD33}" type="pres">
      <dgm:prSet presAssocID="{EC7E4C9F-D774-BE42-B41B-2264427EEC55}" presName="spComp" presStyleCnt="0"/>
      <dgm:spPr/>
    </dgm:pt>
    <dgm:pt modelId="{DFC0DBCD-9EAF-3249-979A-B1D54829B7DB}" type="pres">
      <dgm:prSet presAssocID="{EC7E4C9F-D774-BE42-B41B-2264427EEC55}" presName="vSp" presStyleCnt="0"/>
      <dgm:spPr/>
    </dgm:pt>
    <dgm:pt modelId="{F322E15C-B218-FE47-A88F-2B70352302F8}" type="pres">
      <dgm:prSet presAssocID="{002000A9-02F1-2B4A-A9B3-C38181192296}" presName="rectComp" presStyleCnt="0"/>
      <dgm:spPr/>
    </dgm:pt>
    <dgm:pt modelId="{A1604141-42ED-764A-9986-876F55CA9FD3}" type="pres">
      <dgm:prSet presAssocID="{002000A9-02F1-2B4A-A9B3-C38181192296}" presName="bgRect" presStyleLbl="bgShp" presStyleIdx="3" presStyleCnt="5" custLinFactNeighborY="-993"/>
      <dgm:spPr/>
      <dgm:t>
        <a:bodyPr/>
        <a:lstStyle/>
        <a:p>
          <a:endParaRPr lang="en-US"/>
        </a:p>
      </dgm:t>
    </dgm:pt>
    <dgm:pt modelId="{2DC661F9-3804-8745-94B6-59B7B5163ED5}" type="pres">
      <dgm:prSet presAssocID="{002000A9-02F1-2B4A-A9B3-C38181192296}" presName="bgRectTx" presStyleLbl="bgShp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15EAE-0B94-CF48-913A-4237E47A9E0E}" type="pres">
      <dgm:prSet presAssocID="{002000A9-02F1-2B4A-A9B3-C38181192296}" presName="spComp" presStyleCnt="0"/>
      <dgm:spPr/>
    </dgm:pt>
    <dgm:pt modelId="{8A9DA72E-3E27-874F-8DC7-A61EB2CE55A0}" type="pres">
      <dgm:prSet presAssocID="{002000A9-02F1-2B4A-A9B3-C38181192296}" presName="vSp" presStyleCnt="0"/>
      <dgm:spPr/>
    </dgm:pt>
    <dgm:pt modelId="{0DDF5C1E-5126-FA4D-878F-FE51956858D1}" type="pres">
      <dgm:prSet presAssocID="{17128ED6-2B18-504E-B0E8-96F33F9BE4C8}" presName="rectComp" presStyleCnt="0"/>
      <dgm:spPr/>
    </dgm:pt>
    <dgm:pt modelId="{1D5A16A2-977A-CF41-AB72-92BB16244EF4}" type="pres">
      <dgm:prSet presAssocID="{17128ED6-2B18-504E-B0E8-96F33F9BE4C8}" presName="bgRect" presStyleLbl="bgShp" presStyleIdx="4" presStyleCnt="5"/>
      <dgm:spPr/>
      <dgm:t>
        <a:bodyPr/>
        <a:lstStyle/>
        <a:p>
          <a:endParaRPr lang="en-US"/>
        </a:p>
      </dgm:t>
    </dgm:pt>
    <dgm:pt modelId="{5C469E9C-CDC3-FE4D-990E-BAC5E1FDCCDF}" type="pres">
      <dgm:prSet presAssocID="{17128ED6-2B18-504E-B0E8-96F33F9BE4C8}" presName="bgRectTx" presStyleLbl="bgShp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6F343A-3D94-4146-8C24-7B30DBB4426B}" srcId="{316D681C-5800-E540-99D3-894E151686F7}" destId="{BBEABED6-920F-7442-90E1-4817DEFCA20A}" srcOrd="1" destOrd="0" parTransId="{7B4D5074-9685-4E4B-BFF3-0ECBC91A8781}" sibTransId="{5178C30D-AB88-5949-A9A8-1700A68D9424}"/>
    <dgm:cxn modelId="{C3F4E894-2660-7048-B941-7901A6A57087}" type="presOf" srcId="{B2A8B046-8C5F-5E4F-98C2-7069A725E1AF}" destId="{113F4771-1C37-074E-A597-13839F09C145}" srcOrd="0" destOrd="0" presId="urn:microsoft.com/office/officeart/2005/8/layout/hierarchy6"/>
    <dgm:cxn modelId="{95DB73F0-4E00-9D48-B45E-AC2B4A17AFF3}" type="presOf" srcId="{E0A87141-10A9-6F43-B500-3172ABB46BD4}" destId="{7C1C4E90-9B9F-3D48-BE91-0D3F4169D84D}" srcOrd="0" destOrd="0" presId="urn:microsoft.com/office/officeart/2005/8/layout/hierarchy6"/>
    <dgm:cxn modelId="{6927251D-614B-314A-BE1D-BBA4FE02F752}" type="presOf" srcId="{ACD0F512-F284-FA40-8AAA-B5DCA36F8148}" destId="{7B5A70B6-AFA4-F140-AB96-E3923DAD640A}" srcOrd="0" destOrd="0" presId="urn:microsoft.com/office/officeart/2005/8/layout/hierarchy6"/>
    <dgm:cxn modelId="{A4D7111F-B176-8246-842D-F12C9756CB7A}" srcId="{9CF86F27-BC64-2B4A-A206-F3185187570D}" destId="{BB3FC9B8-DDDD-424B-9950-D658BC6AA263}" srcOrd="0" destOrd="0" parTransId="{30BBF416-FD87-EC47-9E30-A009787E0C1B}" sibTransId="{7D4AA5B0-9DE6-1646-8498-4E9B75EF5CDE}"/>
    <dgm:cxn modelId="{40FB4C9D-A5BF-D342-9FAF-A14D2C73171F}" type="presOf" srcId="{7BDDA608-D317-E447-A32D-F8A5FB4C31DD}" destId="{756EA182-70AB-3C47-AB5C-D11C61EC7ED0}" srcOrd="0" destOrd="0" presId="urn:microsoft.com/office/officeart/2005/8/layout/hierarchy6"/>
    <dgm:cxn modelId="{8CBB58DA-DCAC-0342-A8C2-E5363B65E0B6}" type="presOf" srcId="{EC7E4C9F-D774-BE42-B41B-2264427EEC55}" destId="{9C0E91CE-BC8A-5A40-A1D7-CF47D3BAFDCE}" srcOrd="0" destOrd="0" presId="urn:microsoft.com/office/officeart/2005/8/layout/hierarchy6"/>
    <dgm:cxn modelId="{3959B2F5-FD94-C441-B282-209FF042A098}" type="presOf" srcId="{AD040AFD-2875-4A46-8D98-C170F0E22D0A}" destId="{26D35E9E-2BBD-C146-803B-F56932D4587D}" srcOrd="0" destOrd="0" presId="urn:microsoft.com/office/officeart/2005/8/layout/hierarchy6"/>
    <dgm:cxn modelId="{D3789C25-35D8-E446-A9D1-E4C0C04C70E5}" srcId="{E38A8BF3-0FF7-D945-AC3E-6BC673B62513}" destId="{9CF86F27-BC64-2B4A-A206-F3185187570D}" srcOrd="1" destOrd="0" parTransId="{B18B99A2-D110-E84F-ABEC-F198DFEE575D}" sibTransId="{2D6880DB-CF0C-7D44-8D41-390F8E91409A}"/>
    <dgm:cxn modelId="{EEC20E80-0DCE-4B47-83A0-8343936228A0}" srcId="{316D681C-5800-E540-99D3-894E151686F7}" destId="{002000A9-02F1-2B4A-A9B3-C38181192296}" srcOrd="4" destOrd="0" parTransId="{984AA25D-462A-5A49-BF9D-860E53F4B4B1}" sibTransId="{D17794FC-73B5-A745-8B43-E4FB5D76E342}"/>
    <dgm:cxn modelId="{C3A796E3-0D20-3243-A329-DCACAD64E72E}" type="presOf" srcId="{0F7C9743-FE1F-E84B-B0DD-C5B2EE90F32C}" destId="{B822C692-5240-7246-9884-518CA8815F3A}" srcOrd="0" destOrd="0" presId="urn:microsoft.com/office/officeart/2005/8/layout/hierarchy6"/>
    <dgm:cxn modelId="{BB24BE33-A449-CF49-8D4D-D47806542197}" srcId="{40C8B223-F9B0-7B4F-80D8-ADC0D80C3AD7}" destId="{ACD0F512-F284-FA40-8AAA-B5DCA36F8148}" srcOrd="0" destOrd="0" parTransId="{E0A87141-10A9-6F43-B500-3172ABB46BD4}" sibTransId="{26E99DC0-2FD7-0742-820F-23B953C422BE}"/>
    <dgm:cxn modelId="{079FF9C4-56D3-6F4A-B834-3B3A03199D72}" type="presOf" srcId="{E38A8BF3-0FF7-D945-AC3E-6BC673B62513}" destId="{338AC5C4-5BFC-6846-9D81-0BBB7D7E9047}" srcOrd="0" destOrd="0" presId="urn:microsoft.com/office/officeart/2005/8/layout/hierarchy6"/>
    <dgm:cxn modelId="{46747B38-22BA-3641-A6CE-E5AB99AD0145}" srcId="{8634F5F4-2579-B148-ABE2-1FC2A847535E}" destId="{5FC7B79E-5E8B-824A-A6D0-9D958115D426}" srcOrd="0" destOrd="0" parTransId="{B47FD60B-5064-F946-9970-FCCFCC59BF40}" sibTransId="{6B3330DA-837E-CD48-9D4F-0F26313313D6}"/>
    <dgm:cxn modelId="{ED6F2833-2CD9-0F4D-97B8-8B2B48F4811A}" type="presOf" srcId="{17128ED6-2B18-504E-B0E8-96F33F9BE4C8}" destId="{1D5A16A2-977A-CF41-AB72-92BB16244EF4}" srcOrd="0" destOrd="0" presId="urn:microsoft.com/office/officeart/2005/8/layout/hierarchy6"/>
    <dgm:cxn modelId="{8D2F80E2-CBAB-4C4B-8C7A-41CDCBFC04E3}" srcId="{8634F5F4-2579-B148-ABE2-1FC2A847535E}" destId="{D4DDC3D5-DE9A-CA4C-B8AE-835A6A214FEC}" srcOrd="1" destOrd="0" parTransId="{B2A8B046-8C5F-5E4F-98C2-7069A725E1AF}" sibTransId="{E4CB5988-CEDC-364E-9B03-2A5F3D160A00}"/>
    <dgm:cxn modelId="{82F2B01B-84A0-1F43-83C3-7BFC8F1B7063}" srcId="{316D681C-5800-E540-99D3-894E151686F7}" destId="{34AA59ED-44DD-B044-A9AB-874F4D329406}" srcOrd="2" destOrd="0" parTransId="{6CFD6FB4-F915-2B43-935F-B93555C67F00}" sibTransId="{E0E9924E-7BBE-D349-9D39-826BC16BB445}"/>
    <dgm:cxn modelId="{816D4F58-42B6-7945-A245-6DEF16E66C42}" type="presOf" srcId="{00F1885C-75FB-C442-8203-C28D22AB9700}" destId="{2E13945A-0C0C-1B41-90BB-1D2E4113A3D3}" srcOrd="0" destOrd="0" presId="urn:microsoft.com/office/officeart/2005/8/layout/hierarchy6"/>
    <dgm:cxn modelId="{63F3AB4E-A78C-1647-812F-57E46F904E4E}" type="presOf" srcId="{34AA59ED-44DD-B044-A9AB-874F4D329406}" destId="{4F157F27-7C97-524A-BA52-B3B1482EB2DE}" srcOrd="0" destOrd="0" presId="urn:microsoft.com/office/officeart/2005/8/layout/hierarchy6"/>
    <dgm:cxn modelId="{B23F4B7D-FC47-6548-95A0-2728777B6BA3}" type="presOf" srcId="{9CF86F27-BC64-2B4A-A206-F3185187570D}" destId="{51588AE6-956D-FA4F-B580-E804E3F42A2A}" srcOrd="0" destOrd="0" presId="urn:microsoft.com/office/officeart/2005/8/layout/hierarchy6"/>
    <dgm:cxn modelId="{67F66833-E73E-B647-8480-AF33A6C451C1}" type="presOf" srcId="{1921F409-C683-C84B-988B-EE45484F2CCC}" destId="{D8CCC9B4-50DE-DF4E-9CF2-CD10E5470A65}" srcOrd="0" destOrd="0" presId="urn:microsoft.com/office/officeart/2005/8/layout/hierarchy6"/>
    <dgm:cxn modelId="{8A155C32-0838-8E44-926C-7253775001CF}" type="presOf" srcId="{BBEABED6-920F-7442-90E1-4817DEFCA20A}" destId="{55AF3322-02B9-DA41-B103-F4DFF3E1FB74}" srcOrd="1" destOrd="0" presId="urn:microsoft.com/office/officeart/2005/8/layout/hierarchy6"/>
    <dgm:cxn modelId="{670C1DA8-9629-E648-AEC3-0D4A9B9BBCFC}" type="presOf" srcId="{7F27DFBB-C66E-BD48-A049-C529E25AB0EB}" destId="{477D4103-55E9-4146-8145-B65CC3662300}" srcOrd="0" destOrd="0" presId="urn:microsoft.com/office/officeart/2005/8/layout/hierarchy6"/>
    <dgm:cxn modelId="{63D13D87-74E4-CC4E-AEA2-866F9536A0F0}" type="presOf" srcId="{002000A9-02F1-2B4A-A9B3-C38181192296}" destId="{A1604141-42ED-764A-9986-876F55CA9FD3}" srcOrd="0" destOrd="0" presId="urn:microsoft.com/office/officeart/2005/8/layout/hierarchy6"/>
    <dgm:cxn modelId="{5BA17033-4442-2343-BFFD-B7F4218B3BF3}" type="presOf" srcId="{316D681C-5800-E540-99D3-894E151686F7}" destId="{0DC65D08-7030-274A-8A83-5D6B8B180D94}" srcOrd="0" destOrd="0" presId="urn:microsoft.com/office/officeart/2005/8/layout/hierarchy6"/>
    <dgm:cxn modelId="{44D63415-DB39-A741-9E7A-A1169F6B0D2F}" type="presOf" srcId="{D4DDC3D5-DE9A-CA4C-B8AE-835A6A214FEC}" destId="{0ABF67EF-9C92-1549-97A9-59E9C9CABE96}" srcOrd="0" destOrd="0" presId="urn:microsoft.com/office/officeart/2005/8/layout/hierarchy6"/>
    <dgm:cxn modelId="{1EC91E0D-3912-6C45-8170-736FAAD4D8DD}" srcId="{316D681C-5800-E540-99D3-894E151686F7}" destId="{EC7E4C9F-D774-BE42-B41B-2264427EEC55}" srcOrd="3" destOrd="0" parTransId="{9678FC89-AE5C-A646-B835-D6FCA9FC4207}" sibTransId="{DF17742D-5755-2D4B-B4A3-51B24DFB28F6}"/>
    <dgm:cxn modelId="{9A1CCD92-75AE-964B-BBCE-078F8B6994D2}" type="presOf" srcId="{17128ED6-2B18-504E-B0E8-96F33F9BE4C8}" destId="{5C469E9C-CDC3-FE4D-990E-BAC5E1FDCCDF}" srcOrd="1" destOrd="0" presId="urn:microsoft.com/office/officeart/2005/8/layout/hierarchy6"/>
    <dgm:cxn modelId="{024313A5-4035-6D44-83EA-7DC95919DF8F}" type="presOf" srcId="{8634F5F4-2579-B148-ABE2-1FC2A847535E}" destId="{414A2DC7-414C-EE4C-A37F-CFEDFA577488}" srcOrd="0" destOrd="0" presId="urn:microsoft.com/office/officeart/2005/8/layout/hierarchy6"/>
    <dgm:cxn modelId="{D5FB047C-7173-EE43-92E4-B4AF112F2A6D}" type="presOf" srcId="{34AA59ED-44DD-B044-A9AB-874F4D329406}" destId="{9BB178EB-DE1E-9043-969F-1F921336201B}" srcOrd="1" destOrd="0" presId="urn:microsoft.com/office/officeart/2005/8/layout/hierarchy6"/>
    <dgm:cxn modelId="{FAE549A0-E8BC-C748-90FA-3A25CAD6FBE7}" type="presOf" srcId="{B18B99A2-D110-E84F-ABEC-F198DFEE575D}" destId="{045DBB16-5401-1641-8C85-3B6EFFBBCBA7}" srcOrd="0" destOrd="0" presId="urn:microsoft.com/office/officeart/2005/8/layout/hierarchy6"/>
    <dgm:cxn modelId="{3DD04726-36B9-0144-BF7C-95436A93B797}" srcId="{E38A8BF3-0FF7-D945-AC3E-6BC673B62513}" destId="{7F27DFBB-C66E-BD48-A049-C529E25AB0EB}" srcOrd="0" destOrd="0" parTransId="{1921F409-C683-C84B-988B-EE45484F2CCC}" sibTransId="{CF0B013D-2906-E249-A55C-D94E88606E3E}"/>
    <dgm:cxn modelId="{21D84881-0C9D-DB41-A42F-CEE94D303628}" type="presOf" srcId="{40C8B223-F9B0-7B4F-80D8-ADC0D80C3AD7}" destId="{4D3A2746-9CFA-1F47-B3DB-14756410CC12}" srcOrd="0" destOrd="0" presId="urn:microsoft.com/office/officeart/2005/8/layout/hierarchy6"/>
    <dgm:cxn modelId="{0C55DC12-9FDF-0F41-945C-CC8A5FD959C2}" srcId="{D4DDC3D5-DE9A-CA4C-B8AE-835A6A214FEC}" destId="{40C8B223-F9B0-7B4F-80D8-ADC0D80C3AD7}" srcOrd="0" destOrd="0" parTransId="{00F1885C-75FB-C442-8203-C28D22AB9700}" sibTransId="{AC5F8619-D780-EF4D-9CBE-9A53E6CBF042}"/>
    <dgm:cxn modelId="{BABF54DE-9CB7-1B4C-AE7E-C33CE3F6634E}" type="presOf" srcId="{002000A9-02F1-2B4A-A9B3-C38181192296}" destId="{2DC661F9-3804-8745-94B6-59B7B5163ED5}" srcOrd="1" destOrd="0" presId="urn:microsoft.com/office/officeart/2005/8/layout/hierarchy6"/>
    <dgm:cxn modelId="{4853195E-1463-0E48-9E1A-3CCEF715C24A}" srcId="{5FC7B79E-5E8B-824A-A6D0-9D958115D426}" destId="{E38A8BF3-0FF7-D945-AC3E-6BC673B62513}" srcOrd="0" destOrd="0" parTransId="{0F7C9743-FE1F-E84B-B0DD-C5B2EE90F32C}" sibTransId="{8876EE93-1176-D247-AB85-1297E03C9D60}"/>
    <dgm:cxn modelId="{9EECC3A8-63FE-754F-9B17-7C474FFEA6DE}" srcId="{316D681C-5800-E540-99D3-894E151686F7}" destId="{17128ED6-2B18-504E-B0E8-96F33F9BE4C8}" srcOrd="5" destOrd="0" parTransId="{D411B319-BCE3-A948-AB70-BD179FC32D6E}" sibTransId="{C40AA2A5-DB50-6346-A03E-FB8496A9C8CD}"/>
    <dgm:cxn modelId="{DC7A5C18-3678-9A4D-B16B-ED9CA98F2A83}" type="presOf" srcId="{5FC7B79E-5E8B-824A-A6D0-9D958115D426}" destId="{DD7DBEE8-194F-F04B-89BD-EF3F66BB82E5}" srcOrd="0" destOrd="0" presId="urn:microsoft.com/office/officeart/2005/8/layout/hierarchy6"/>
    <dgm:cxn modelId="{59FCEB06-62BA-3649-A27D-48EE00AB915D}" srcId="{9CF86F27-BC64-2B4A-A206-F3185187570D}" destId="{7BDDA608-D317-E447-A32D-F8A5FB4C31DD}" srcOrd="1" destOrd="0" parTransId="{AD040AFD-2875-4A46-8D98-C170F0E22D0A}" sibTransId="{81E00742-13DB-394F-A4EF-C30F109FDE25}"/>
    <dgm:cxn modelId="{D04A8E81-C85C-1E41-A698-42F945F14CAC}" type="presOf" srcId="{EC7E4C9F-D774-BE42-B41B-2264427EEC55}" destId="{2FE00468-1A5E-A24A-BEED-B91CAE8A580E}" srcOrd="1" destOrd="0" presId="urn:microsoft.com/office/officeart/2005/8/layout/hierarchy6"/>
    <dgm:cxn modelId="{E8C6BB48-4221-9147-9505-1535339D3696}" type="presOf" srcId="{30BBF416-FD87-EC47-9E30-A009787E0C1B}" destId="{43D5FA16-6DEC-E640-AE3E-DABF96EAB2D8}" srcOrd="0" destOrd="0" presId="urn:microsoft.com/office/officeart/2005/8/layout/hierarchy6"/>
    <dgm:cxn modelId="{3EDA3D84-B4E2-5E46-B7DF-6F443A326313}" type="presOf" srcId="{B47FD60B-5064-F946-9970-FCCFCC59BF40}" destId="{41F5FF17-4955-BD4C-8D32-B3D4BACFF623}" srcOrd="0" destOrd="0" presId="urn:microsoft.com/office/officeart/2005/8/layout/hierarchy6"/>
    <dgm:cxn modelId="{1FACAA49-6FEC-9D4C-A4BB-9404256EEE52}" type="presOf" srcId="{BB3FC9B8-DDDD-424B-9950-D658BC6AA263}" destId="{29D79D50-9B4D-6D45-99FE-68A2EF4EDE48}" srcOrd="0" destOrd="0" presId="urn:microsoft.com/office/officeart/2005/8/layout/hierarchy6"/>
    <dgm:cxn modelId="{BB1E4ABE-ABF5-814D-A4F4-A44A3332EDA0}" srcId="{316D681C-5800-E540-99D3-894E151686F7}" destId="{8634F5F4-2579-B148-ABE2-1FC2A847535E}" srcOrd="0" destOrd="0" parTransId="{15AF8BC9-CFD5-984B-9D6A-C3BE86C3BAC3}" sibTransId="{F94A984A-FEE3-154D-9A8E-CEA0F92F10E9}"/>
    <dgm:cxn modelId="{FCB159FB-9765-324B-8CA2-22D4E7D1A2AC}" type="presOf" srcId="{BBEABED6-920F-7442-90E1-4817DEFCA20A}" destId="{5C0AF530-3CA7-3946-808E-4C91C05EFFAF}" srcOrd="0" destOrd="0" presId="urn:microsoft.com/office/officeart/2005/8/layout/hierarchy6"/>
    <dgm:cxn modelId="{361773E4-3F1F-D84B-9568-825976395A9A}" type="presParOf" srcId="{0DC65D08-7030-274A-8A83-5D6B8B180D94}" destId="{FD05C345-AAF4-014E-85FE-0E7E3D4F4319}" srcOrd="0" destOrd="0" presId="urn:microsoft.com/office/officeart/2005/8/layout/hierarchy6"/>
    <dgm:cxn modelId="{8B51F564-3481-A045-A391-F61A1D8D5D40}" type="presParOf" srcId="{FD05C345-AAF4-014E-85FE-0E7E3D4F4319}" destId="{14B29553-9F5C-F246-B4C7-758E441C3C9F}" srcOrd="0" destOrd="0" presId="urn:microsoft.com/office/officeart/2005/8/layout/hierarchy6"/>
    <dgm:cxn modelId="{FBBBBC1B-7964-3C4D-9B76-E2795E2F2AB1}" type="presParOf" srcId="{FD05C345-AAF4-014E-85FE-0E7E3D4F4319}" destId="{6573A631-8035-DA43-812E-0518BF7101CD}" srcOrd="1" destOrd="0" presId="urn:microsoft.com/office/officeart/2005/8/layout/hierarchy6"/>
    <dgm:cxn modelId="{E1955A90-92E5-D242-B787-EE307450D05C}" type="presParOf" srcId="{6573A631-8035-DA43-812E-0518BF7101CD}" destId="{62ED048C-1A36-AA4D-9114-7AD452B3855C}" srcOrd="0" destOrd="0" presId="urn:microsoft.com/office/officeart/2005/8/layout/hierarchy6"/>
    <dgm:cxn modelId="{423DE9A5-7AB9-6841-A8EF-70A70EEF529D}" type="presParOf" srcId="{62ED048C-1A36-AA4D-9114-7AD452B3855C}" destId="{414A2DC7-414C-EE4C-A37F-CFEDFA577488}" srcOrd="0" destOrd="0" presId="urn:microsoft.com/office/officeart/2005/8/layout/hierarchy6"/>
    <dgm:cxn modelId="{9C533438-E65B-B544-846C-356475F9AC5D}" type="presParOf" srcId="{62ED048C-1A36-AA4D-9114-7AD452B3855C}" destId="{05BB9B55-D18F-D64A-8126-206719019EB9}" srcOrd="1" destOrd="0" presId="urn:microsoft.com/office/officeart/2005/8/layout/hierarchy6"/>
    <dgm:cxn modelId="{7B72D57D-6A78-9E4D-9E57-5E86781D4AAD}" type="presParOf" srcId="{05BB9B55-D18F-D64A-8126-206719019EB9}" destId="{41F5FF17-4955-BD4C-8D32-B3D4BACFF623}" srcOrd="0" destOrd="0" presId="urn:microsoft.com/office/officeart/2005/8/layout/hierarchy6"/>
    <dgm:cxn modelId="{63323F28-D70C-CF48-A360-99385A7464DC}" type="presParOf" srcId="{05BB9B55-D18F-D64A-8126-206719019EB9}" destId="{C94F9A29-72F0-9144-B18C-0FD0F2CBC34D}" srcOrd="1" destOrd="0" presId="urn:microsoft.com/office/officeart/2005/8/layout/hierarchy6"/>
    <dgm:cxn modelId="{DB45551C-7FAB-2841-ABB6-E0E1FDA01464}" type="presParOf" srcId="{C94F9A29-72F0-9144-B18C-0FD0F2CBC34D}" destId="{DD7DBEE8-194F-F04B-89BD-EF3F66BB82E5}" srcOrd="0" destOrd="0" presId="urn:microsoft.com/office/officeart/2005/8/layout/hierarchy6"/>
    <dgm:cxn modelId="{544E46D5-088D-E94F-A70B-C9504DBCB3AD}" type="presParOf" srcId="{C94F9A29-72F0-9144-B18C-0FD0F2CBC34D}" destId="{3F67F153-909D-F94A-8C61-45611F7CF56E}" srcOrd="1" destOrd="0" presId="urn:microsoft.com/office/officeart/2005/8/layout/hierarchy6"/>
    <dgm:cxn modelId="{340B698D-FAE5-2547-A75F-A7FBAA3B5C5E}" type="presParOf" srcId="{3F67F153-909D-F94A-8C61-45611F7CF56E}" destId="{B822C692-5240-7246-9884-518CA8815F3A}" srcOrd="0" destOrd="0" presId="urn:microsoft.com/office/officeart/2005/8/layout/hierarchy6"/>
    <dgm:cxn modelId="{C87AEF76-4904-7F48-94DC-A1230CACD29F}" type="presParOf" srcId="{3F67F153-909D-F94A-8C61-45611F7CF56E}" destId="{A9763D80-1BE5-2942-9EA0-8373638D21B9}" srcOrd="1" destOrd="0" presId="urn:microsoft.com/office/officeart/2005/8/layout/hierarchy6"/>
    <dgm:cxn modelId="{C0E7698F-1145-5348-B04C-7AB67FFED1C7}" type="presParOf" srcId="{A9763D80-1BE5-2942-9EA0-8373638D21B9}" destId="{338AC5C4-5BFC-6846-9D81-0BBB7D7E9047}" srcOrd="0" destOrd="0" presId="urn:microsoft.com/office/officeart/2005/8/layout/hierarchy6"/>
    <dgm:cxn modelId="{CD1D20B2-116F-BA47-A61D-8C73D8C6C65A}" type="presParOf" srcId="{A9763D80-1BE5-2942-9EA0-8373638D21B9}" destId="{71E9B962-BEA1-0248-BCBC-6C024A361809}" srcOrd="1" destOrd="0" presId="urn:microsoft.com/office/officeart/2005/8/layout/hierarchy6"/>
    <dgm:cxn modelId="{6A077AEE-808A-4944-84C8-37102946AC0E}" type="presParOf" srcId="{71E9B962-BEA1-0248-BCBC-6C024A361809}" destId="{D8CCC9B4-50DE-DF4E-9CF2-CD10E5470A65}" srcOrd="0" destOrd="0" presId="urn:microsoft.com/office/officeart/2005/8/layout/hierarchy6"/>
    <dgm:cxn modelId="{A3E6C47E-1394-214C-9698-8C8232F80FC1}" type="presParOf" srcId="{71E9B962-BEA1-0248-BCBC-6C024A361809}" destId="{5DBA55E2-5F2F-794A-B8B7-D4802F632885}" srcOrd="1" destOrd="0" presId="urn:microsoft.com/office/officeart/2005/8/layout/hierarchy6"/>
    <dgm:cxn modelId="{E6C2248A-C1EC-F846-9DB5-F0550DADE2D3}" type="presParOf" srcId="{5DBA55E2-5F2F-794A-B8B7-D4802F632885}" destId="{477D4103-55E9-4146-8145-B65CC3662300}" srcOrd="0" destOrd="0" presId="urn:microsoft.com/office/officeart/2005/8/layout/hierarchy6"/>
    <dgm:cxn modelId="{6240F58C-D80D-874F-BD8E-9F5E70D1BC21}" type="presParOf" srcId="{5DBA55E2-5F2F-794A-B8B7-D4802F632885}" destId="{02FA2460-7D52-C841-8E7D-B97CA09967B1}" srcOrd="1" destOrd="0" presId="urn:microsoft.com/office/officeart/2005/8/layout/hierarchy6"/>
    <dgm:cxn modelId="{AEAA9D9D-299E-C74A-BE36-B2B5D05A8926}" type="presParOf" srcId="{71E9B962-BEA1-0248-BCBC-6C024A361809}" destId="{045DBB16-5401-1641-8C85-3B6EFFBBCBA7}" srcOrd="2" destOrd="0" presId="urn:microsoft.com/office/officeart/2005/8/layout/hierarchy6"/>
    <dgm:cxn modelId="{E7E47ABA-CDBB-1047-A1BD-DC74032BAF5A}" type="presParOf" srcId="{71E9B962-BEA1-0248-BCBC-6C024A361809}" destId="{2C8C31B6-946C-FD45-8643-F02C4ED42F0F}" srcOrd="3" destOrd="0" presId="urn:microsoft.com/office/officeart/2005/8/layout/hierarchy6"/>
    <dgm:cxn modelId="{C0659883-F0C1-3341-9F05-2E5934C88BFE}" type="presParOf" srcId="{2C8C31B6-946C-FD45-8643-F02C4ED42F0F}" destId="{51588AE6-956D-FA4F-B580-E804E3F42A2A}" srcOrd="0" destOrd="0" presId="urn:microsoft.com/office/officeart/2005/8/layout/hierarchy6"/>
    <dgm:cxn modelId="{AAB90865-8F1D-7C4D-A57B-A457E629798B}" type="presParOf" srcId="{2C8C31B6-946C-FD45-8643-F02C4ED42F0F}" destId="{317059DE-7FF4-8A4F-8706-F695BDA2A194}" srcOrd="1" destOrd="0" presId="urn:microsoft.com/office/officeart/2005/8/layout/hierarchy6"/>
    <dgm:cxn modelId="{A760F9AA-5D25-854E-A575-8708BF947327}" type="presParOf" srcId="{317059DE-7FF4-8A4F-8706-F695BDA2A194}" destId="{43D5FA16-6DEC-E640-AE3E-DABF96EAB2D8}" srcOrd="0" destOrd="0" presId="urn:microsoft.com/office/officeart/2005/8/layout/hierarchy6"/>
    <dgm:cxn modelId="{5A6BE48E-C24C-EF47-B399-3D9E245319AF}" type="presParOf" srcId="{317059DE-7FF4-8A4F-8706-F695BDA2A194}" destId="{3F6B4107-AC75-8048-91AD-2F6148D0301B}" srcOrd="1" destOrd="0" presId="urn:microsoft.com/office/officeart/2005/8/layout/hierarchy6"/>
    <dgm:cxn modelId="{D9967D1D-27EE-7C4C-B906-78FB188589A0}" type="presParOf" srcId="{3F6B4107-AC75-8048-91AD-2F6148D0301B}" destId="{29D79D50-9B4D-6D45-99FE-68A2EF4EDE48}" srcOrd="0" destOrd="0" presId="urn:microsoft.com/office/officeart/2005/8/layout/hierarchy6"/>
    <dgm:cxn modelId="{1E03CF7D-7B84-F345-B9DB-A4D56DE5EDA1}" type="presParOf" srcId="{3F6B4107-AC75-8048-91AD-2F6148D0301B}" destId="{521D00D0-6BB0-8048-A603-648C2867BC1A}" srcOrd="1" destOrd="0" presId="urn:microsoft.com/office/officeart/2005/8/layout/hierarchy6"/>
    <dgm:cxn modelId="{FC050143-2E60-3F41-B7FE-25726FAE522A}" type="presParOf" srcId="{317059DE-7FF4-8A4F-8706-F695BDA2A194}" destId="{26D35E9E-2BBD-C146-803B-F56932D4587D}" srcOrd="2" destOrd="0" presId="urn:microsoft.com/office/officeart/2005/8/layout/hierarchy6"/>
    <dgm:cxn modelId="{3CCED649-F555-A34D-86F0-114BD530B671}" type="presParOf" srcId="{317059DE-7FF4-8A4F-8706-F695BDA2A194}" destId="{DB57BC99-9224-5D42-B585-30DD8BFBD04D}" srcOrd="3" destOrd="0" presId="urn:microsoft.com/office/officeart/2005/8/layout/hierarchy6"/>
    <dgm:cxn modelId="{3ECCC462-D4E2-8A48-893D-CCC25B99801B}" type="presParOf" srcId="{DB57BC99-9224-5D42-B585-30DD8BFBD04D}" destId="{756EA182-70AB-3C47-AB5C-D11C61EC7ED0}" srcOrd="0" destOrd="0" presId="urn:microsoft.com/office/officeart/2005/8/layout/hierarchy6"/>
    <dgm:cxn modelId="{F1F73514-1F21-F844-9D37-98E6C822E3E2}" type="presParOf" srcId="{DB57BC99-9224-5D42-B585-30DD8BFBD04D}" destId="{898EB8EB-9305-7D46-A0CF-C03C842416CE}" srcOrd="1" destOrd="0" presId="urn:microsoft.com/office/officeart/2005/8/layout/hierarchy6"/>
    <dgm:cxn modelId="{CFFE75E9-D8BF-F84F-AE11-A825164326C1}" type="presParOf" srcId="{05BB9B55-D18F-D64A-8126-206719019EB9}" destId="{113F4771-1C37-074E-A597-13839F09C145}" srcOrd="2" destOrd="0" presId="urn:microsoft.com/office/officeart/2005/8/layout/hierarchy6"/>
    <dgm:cxn modelId="{844A4524-94BB-1845-B5E7-4CAD38448B28}" type="presParOf" srcId="{05BB9B55-D18F-D64A-8126-206719019EB9}" destId="{3A68AB23-9044-4543-BFB5-2345161ECD6B}" srcOrd="3" destOrd="0" presId="urn:microsoft.com/office/officeart/2005/8/layout/hierarchy6"/>
    <dgm:cxn modelId="{E1BC0385-2CEC-214D-9FED-C2E29A4E19D1}" type="presParOf" srcId="{3A68AB23-9044-4543-BFB5-2345161ECD6B}" destId="{0ABF67EF-9C92-1549-97A9-59E9C9CABE96}" srcOrd="0" destOrd="0" presId="urn:microsoft.com/office/officeart/2005/8/layout/hierarchy6"/>
    <dgm:cxn modelId="{BB0C1FEC-1984-0B45-9044-5C2202303EE1}" type="presParOf" srcId="{3A68AB23-9044-4543-BFB5-2345161ECD6B}" destId="{3E0BDAF7-99A6-FC49-9735-C151193C84E3}" srcOrd="1" destOrd="0" presId="urn:microsoft.com/office/officeart/2005/8/layout/hierarchy6"/>
    <dgm:cxn modelId="{C6A65F9D-4A0D-024A-9DA4-B92DF1B24CA0}" type="presParOf" srcId="{3E0BDAF7-99A6-FC49-9735-C151193C84E3}" destId="{2E13945A-0C0C-1B41-90BB-1D2E4113A3D3}" srcOrd="0" destOrd="0" presId="urn:microsoft.com/office/officeart/2005/8/layout/hierarchy6"/>
    <dgm:cxn modelId="{8334655A-5B34-D445-954D-C39C1301A483}" type="presParOf" srcId="{3E0BDAF7-99A6-FC49-9735-C151193C84E3}" destId="{8DC1DD64-AFD5-4E48-A62C-11559DEA5AD0}" srcOrd="1" destOrd="0" presId="urn:microsoft.com/office/officeart/2005/8/layout/hierarchy6"/>
    <dgm:cxn modelId="{6FF5FAAD-04B2-2B4D-9E21-BD62CF2229B5}" type="presParOf" srcId="{8DC1DD64-AFD5-4E48-A62C-11559DEA5AD0}" destId="{4D3A2746-9CFA-1F47-B3DB-14756410CC12}" srcOrd="0" destOrd="0" presId="urn:microsoft.com/office/officeart/2005/8/layout/hierarchy6"/>
    <dgm:cxn modelId="{662B7000-B1F4-1F4D-97AE-BE2C3ECABB34}" type="presParOf" srcId="{8DC1DD64-AFD5-4E48-A62C-11559DEA5AD0}" destId="{77A0B200-5834-3346-ABD0-44A7E4012946}" srcOrd="1" destOrd="0" presId="urn:microsoft.com/office/officeart/2005/8/layout/hierarchy6"/>
    <dgm:cxn modelId="{46561F73-9853-6942-B992-68F2C067B8FB}" type="presParOf" srcId="{77A0B200-5834-3346-ABD0-44A7E4012946}" destId="{7C1C4E90-9B9F-3D48-BE91-0D3F4169D84D}" srcOrd="0" destOrd="0" presId="urn:microsoft.com/office/officeart/2005/8/layout/hierarchy6"/>
    <dgm:cxn modelId="{F883F4E7-4948-C849-B690-D01EE8EB594C}" type="presParOf" srcId="{77A0B200-5834-3346-ABD0-44A7E4012946}" destId="{761331F7-A3BD-4149-8E3F-5C001987E3CE}" srcOrd="1" destOrd="0" presId="urn:microsoft.com/office/officeart/2005/8/layout/hierarchy6"/>
    <dgm:cxn modelId="{1D4FC354-2EEA-7543-98D3-1E3D59F0622A}" type="presParOf" srcId="{761331F7-A3BD-4149-8E3F-5C001987E3CE}" destId="{7B5A70B6-AFA4-F140-AB96-E3923DAD640A}" srcOrd="0" destOrd="0" presId="urn:microsoft.com/office/officeart/2005/8/layout/hierarchy6"/>
    <dgm:cxn modelId="{391F04A7-E7CE-9747-9DA0-BCF8ECA3B261}" type="presParOf" srcId="{761331F7-A3BD-4149-8E3F-5C001987E3CE}" destId="{AD5160D1-9653-1A48-ADD5-5018E6FCD73E}" srcOrd="1" destOrd="0" presId="urn:microsoft.com/office/officeart/2005/8/layout/hierarchy6"/>
    <dgm:cxn modelId="{89C0BB10-2736-D64D-9BF5-CDB91561ACFE}" type="presParOf" srcId="{0DC65D08-7030-274A-8A83-5D6B8B180D94}" destId="{BEFA472B-E800-C441-B7E2-17FC657420C4}" srcOrd="1" destOrd="0" presId="urn:microsoft.com/office/officeart/2005/8/layout/hierarchy6"/>
    <dgm:cxn modelId="{2CE75245-DB13-B349-8EFA-164A1883C8CE}" type="presParOf" srcId="{BEFA472B-E800-C441-B7E2-17FC657420C4}" destId="{270E4CF9-21DB-A247-82A9-FF3F1366F55D}" srcOrd="0" destOrd="0" presId="urn:microsoft.com/office/officeart/2005/8/layout/hierarchy6"/>
    <dgm:cxn modelId="{3499B2F7-3966-E643-A42A-95294A7FDBDB}" type="presParOf" srcId="{270E4CF9-21DB-A247-82A9-FF3F1366F55D}" destId="{5C0AF530-3CA7-3946-808E-4C91C05EFFAF}" srcOrd="0" destOrd="0" presId="urn:microsoft.com/office/officeart/2005/8/layout/hierarchy6"/>
    <dgm:cxn modelId="{0331AA10-2027-204B-8E85-4C4270EE4E17}" type="presParOf" srcId="{270E4CF9-21DB-A247-82A9-FF3F1366F55D}" destId="{55AF3322-02B9-DA41-B103-F4DFF3E1FB74}" srcOrd="1" destOrd="0" presId="urn:microsoft.com/office/officeart/2005/8/layout/hierarchy6"/>
    <dgm:cxn modelId="{2C859693-8469-334C-A34D-2C54A478D1E9}" type="presParOf" srcId="{BEFA472B-E800-C441-B7E2-17FC657420C4}" destId="{0891DA2B-F96A-BD41-A863-FCAF946B501D}" srcOrd="1" destOrd="0" presId="urn:microsoft.com/office/officeart/2005/8/layout/hierarchy6"/>
    <dgm:cxn modelId="{5AFA8DCE-E48F-C046-BBA9-7809A7527102}" type="presParOf" srcId="{0891DA2B-F96A-BD41-A863-FCAF946B501D}" destId="{1B735370-0B58-A942-AC0C-19BB331F560B}" srcOrd="0" destOrd="0" presId="urn:microsoft.com/office/officeart/2005/8/layout/hierarchy6"/>
    <dgm:cxn modelId="{C31A5CCA-29EC-FA4A-97AB-6E9D28B4FD18}" type="presParOf" srcId="{BEFA472B-E800-C441-B7E2-17FC657420C4}" destId="{030D9D7E-3E53-314C-AB0A-6691FB2BDEBA}" srcOrd="2" destOrd="0" presId="urn:microsoft.com/office/officeart/2005/8/layout/hierarchy6"/>
    <dgm:cxn modelId="{6F580683-A7EF-624F-8D62-BA10B64E847A}" type="presParOf" srcId="{030D9D7E-3E53-314C-AB0A-6691FB2BDEBA}" destId="{4F157F27-7C97-524A-BA52-B3B1482EB2DE}" srcOrd="0" destOrd="0" presId="urn:microsoft.com/office/officeart/2005/8/layout/hierarchy6"/>
    <dgm:cxn modelId="{596729F0-A383-2642-848F-79F37D72A995}" type="presParOf" srcId="{030D9D7E-3E53-314C-AB0A-6691FB2BDEBA}" destId="{9BB178EB-DE1E-9043-969F-1F921336201B}" srcOrd="1" destOrd="0" presId="urn:microsoft.com/office/officeart/2005/8/layout/hierarchy6"/>
    <dgm:cxn modelId="{C8BDDE03-61A0-A946-A7B7-508D0B569CD0}" type="presParOf" srcId="{BEFA472B-E800-C441-B7E2-17FC657420C4}" destId="{E2503E68-1F23-6945-A3FE-321D084FCC0B}" srcOrd="3" destOrd="0" presId="urn:microsoft.com/office/officeart/2005/8/layout/hierarchy6"/>
    <dgm:cxn modelId="{6BBF9C74-B904-CB40-A36F-18BC2D7D11BB}" type="presParOf" srcId="{E2503E68-1F23-6945-A3FE-321D084FCC0B}" destId="{FCECBDAA-7543-EC43-BF69-CF0D10AAF92A}" srcOrd="0" destOrd="0" presId="urn:microsoft.com/office/officeart/2005/8/layout/hierarchy6"/>
    <dgm:cxn modelId="{4AACD994-D55F-184F-B745-D7B07EEE3253}" type="presParOf" srcId="{BEFA472B-E800-C441-B7E2-17FC657420C4}" destId="{2E04FBAD-B0C3-894A-9880-B8A471080CD0}" srcOrd="4" destOrd="0" presId="urn:microsoft.com/office/officeart/2005/8/layout/hierarchy6"/>
    <dgm:cxn modelId="{09137319-48F9-2E47-8FB9-B9D39B3F6E41}" type="presParOf" srcId="{2E04FBAD-B0C3-894A-9880-B8A471080CD0}" destId="{9C0E91CE-BC8A-5A40-A1D7-CF47D3BAFDCE}" srcOrd="0" destOrd="0" presId="urn:microsoft.com/office/officeart/2005/8/layout/hierarchy6"/>
    <dgm:cxn modelId="{87D105A7-0C1E-294B-9DF1-0106AB393573}" type="presParOf" srcId="{2E04FBAD-B0C3-894A-9880-B8A471080CD0}" destId="{2FE00468-1A5E-A24A-BEED-B91CAE8A580E}" srcOrd="1" destOrd="0" presId="urn:microsoft.com/office/officeart/2005/8/layout/hierarchy6"/>
    <dgm:cxn modelId="{D2A5F34F-A6E4-194A-A2C8-93CEB9B7ED1E}" type="presParOf" srcId="{BEFA472B-E800-C441-B7E2-17FC657420C4}" destId="{C958B74C-45E0-654D-8D13-8547814EFD33}" srcOrd="5" destOrd="0" presId="urn:microsoft.com/office/officeart/2005/8/layout/hierarchy6"/>
    <dgm:cxn modelId="{3B95991D-397B-9449-83B8-614D33A11786}" type="presParOf" srcId="{C958B74C-45E0-654D-8D13-8547814EFD33}" destId="{DFC0DBCD-9EAF-3249-979A-B1D54829B7DB}" srcOrd="0" destOrd="0" presId="urn:microsoft.com/office/officeart/2005/8/layout/hierarchy6"/>
    <dgm:cxn modelId="{CE8E9037-158E-D549-A90A-A103EFFFC90A}" type="presParOf" srcId="{BEFA472B-E800-C441-B7E2-17FC657420C4}" destId="{F322E15C-B218-FE47-A88F-2B70352302F8}" srcOrd="6" destOrd="0" presId="urn:microsoft.com/office/officeart/2005/8/layout/hierarchy6"/>
    <dgm:cxn modelId="{0E820C1C-2A19-CD45-8453-3CFFE125AAD4}" type="presParOf" srcId="{F322E15C-B218-FE47-A88F-2B70352302F8}" destId="{A1604141-42ED-764A-9986-876F55CA9FD3}" srcOrd="0" destOrd="0" presId="urn:microsoft.com/office/officeart/2005/8/layout/hierarchy6"/>
    <dgm:cxn modelId="{AECBF0D3-2BE2-2A43-93BC-7BC42BEE143E}" type="presParOf" srcId="{F322E15C-B218-FE47-A88F-2B70352302F8}" destId="{2DC661F9-3804-8745-94B6-59B7B5163ED5}" srcOrd="1" destOrd="0" presId="urn:microsoft.com/office/officeart/2005/8/layout/hierarchy6"/>
    <dgm:cxn modelId="{74177D9A-B566-254A-8A6B-531E6D1C0791}" type="presParOf" srcId="{BEFA472B-E800-C441-B7E2-17FC657420C4}" destId="{39F15EAE-0B94-CF48-913A-4237E47A9E0E}" srcOrd="7" destOrd="0" presId="urn:microsoft.com/office/officeart/2005/8/layout/hierarchy6"/>
    <dgm:cxn modelId="{13509B07-BFD9-1E46-A7B7-AFEB210204E1}" type="presParOf" srcId="{39F15EAE-0B94-CF48-913A-4237E47A9E0E}" destId="{8A9DA72E-3E27-874F-8DC7-A61EB2CE55A0}" srcOrd="0" destOrd="0" presId="urn:microsoft.com/office/officeart/2005/8/layout/hierarchy6"/>
    <dgm:cxn modelId="{D870085C-C915-EC44-84ED-6828C34028B8}" type="presParOf" srcId="{BEFA472B-E800-C441-B7E2-17FC657420C4}" destId="{0DDF5C1E-5126-FA4D-878F-FE51956858D1}" srcOrd="8" destOrd="0" presId="urn:microsoft.com/office/officeart/2005/8/layout/hierarchy6"/>
    <dgm:cxn modelId="{3E3E0F8A-D003-D24A-9878-99E6D0016AD0}" type="presParOf" srcId="{0DDF5C1E-5126-FA4D-878F-FE51956858D1}" destId="{1D5A16A2-977A-CF41-AB72-92BB16244EF4}" srcOrd="0" destOrd="0" presId="urn:microsoft.com/office/officeart/2005/8/layout/hierarchy6"/>
    <dgm:cxn modelId="{D00AF659-B469-454E-BD4B-3249E1679B5D}" type="presParOf" srcId="{0DDF5C1E-5126-FA4D-878F-FE51956858D1}" destId="{5C469E9C-CDC3-FE4D-990E-BAC5E1FDCCD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5A16A2-977A-CF41-AB72-92BB16244EF4}">
      <dsp:nvSpPr>
        <dsp:cNvPr id="0" name=""/>
        <dsp:cNvSpPr/>
      </dsp:nvSpPr>
      <dsp:spPr>
        <a:xfrm>
          <a:off x="0" y="3718699"/>
          <a:ext cx="8229600" cy="79402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Sub-Components/Assemblies</a:t>
          </a:r>
          <a:endParaRPr lang="en-US" sz="1800" kern="1200" dirty="0"/>
        </a:p>
      </dsp:txBody>
      <dsp:txXfrm>
        <a:off x="0" y="3718699"/>
        <a:ext cx="2468880" cy="794027"/>
      </dsp:txXfrm>
    </dsp:sp>
    <dsp:sp modelId="{A1604141-42ED-764A-9986-876F55CA9FD3}">
      <dsp:nvSpPr>
        <dsp:cNvPr id="0" name=""/>
        <dsp:cNvSpPr/>
      </dsp:nvSpPr>
      <dsp:spPr>
        <a:xfrm>
          <a:off x="0" y="2784448"/>
          <a:ext cx="8229600" cy="79402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Brazed Tube Sub-Assembly</a:t>
          </a:r>
          <a:endParaRPr lang="en-US" sz="1800" kern="1200" dirty="0"/>
        </a:p>
      </dsp:txBody>
      <dsp:txXfrm>
        <a:off x="0" y="2784448"/>
        <a:ext cx="2468880" cy="794027"/>
      </dsp:txXfrm>
    </dsp:sp>
    <dsp:sp modelId="{9C0E91CE-BC8A-5A40-A1D7-CF47D3BAFDCE}">
      <dsp:nvSpPr>
        <dsp:cNvPr id="0" name=""/>
        <dsp:cNvSpPr/>
      </dsp:nvSpPr>
      <dsp:spPr>
        <a:xfrm>
          <a:off x="0" y="1865967"/>
          <a:ext cx="8229600" cy="79402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Pre-UHV Load Processing</a:t>
          </a:r>
          <a:endParaRPr lang="en-US" sz="1800" kern="1200" dirty="0"/>
        </a:p>
      </dsp:txBody>
      <dsp:txXfrm>
        <a:off x="0" y="1865967"/>
        <a:ext cx="2468880" cy="794027"/>
      </dsp:txXfrm>
    </dsp:sp>
    <dsp:sp modelId="{4F157F27-7C97-524A-BA52-B3B1482EB2DE}">
      <dsp:nvSpPr>
        <dsp:cNvPr id="0" name=""/>
        <dsp:cNvSpPr/>
      </dsp:nvSpPr>
      <dsp:spPr>
        <a:xfrm>
          <a:off x="0" y="939601"/>
          <a:ext cx="8229600" cy="79402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Ultra High Vacuum Processing</a:t>
          </a:r>
          <a:endParaRPr lang="en-US" sz="1800" kern="1200" dirty="0"/>
        </a:p>
      </dsp:txBody>
      <dsp:txXfrm>
        <a:off x="0" y="939601"/>
        <a:ext cx="2468880" cy="794027"/>
      </dsp:txXfrm>
    </dsp:sp>
    <dsp:sp modelId="{5C0AF530-3CA7-3946-808E-4C91C05EFFAF}">
      <dsp:nvSpPr>
        <dsp:cNvPr id="0" name=""/>
        <dsp:cNvSpPr/>
      </dsp:nvSpPr>
      <dsp:spPr>
        <a:xfrm>
          <a:off x="0" y="13236"/>
          <a:ext cx="8229600" cy="79402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Final Tube</a:t>
          </a:r>
          <a:endParaRPr lang="en-US" sz="1800" kern="1200" dirty="0"/>
        </a:p>
      </dsp:txBody>
      <dsp:txXfrm>
        <a:off x="0" y="13236"/>
        <a:ext cx="2468880" cy="794027"/>
      </dsp:txXfrm>
    </dsp:sp>
    <dsp:sp modelId="{414A2DC7-414C-EE4C-A37F-CFEDFA577488}">
      <dsp:nvSpPr>
        <dsp:cNvPr id="0" name=""/>
        <dsp:cNvSpPr/>
      </dsp:nvSpPr>
      <dsp:spPr>
        <a:xfrm>
          <a:off x="5093250" y="79405"/>
          <a:ext cx="992534" cy="66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Seal Tube</a:t>
          </a:r>
          <a:endParaRPr lang="en-US" sz="1100" kern="1200" dirty="0"/>
        </a:p>
      </dsp:txBody>
      <dsp:txXfrm>
        <a:off x="5093250" y="79405"/>
        <a:ext cx="992534" cy="661689"/>
      </dsp:txXfrm>
    </dsp:sp>
    <dsp:sp modelId="{41F5FF17-4955-BD4C-8D32-B3D4BACFF623}">
      <dsp:nvSpPr>
        <dsp:cNvPr id="0" name=""/>
        <dsp:cNvSpPr/>
      </dsp:nvSpPr>
      <dsp:spPr>
        <a:xfrm>
          <a:off x="4621796" y="741094"/>
          <a:ext cx="967721" cy="264675"/>
        </a:xfrm>
        <a:custGeom>
          <a:avLst/>
          <a:gdLst/>
          <a:ahLst/>
          <a:cxnLst/>
          <a:rect l="0" t="0" r="0" b="0"/>
          <a:pathLst>
            <a:path>
              <a:moveTo>
                <a:pt x="967721" y="0"/>
              </a:moveTo>
              <a:lnTo>
                <a:pt x="967721" y="132337"/>
              </a:lnTo>
              <a:lnTo>
                <a:pt x="0" y="132337"/>
              </a:lnTo>
              <a:lnTo>
                <a:pt x="0" y="264675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DBEE8-194F-F04B-89BD-EF3F66BB82E5}">
      <dsp:nvSpPr>
        <dsp:cNvPr id="0" name=""/>
        <dsp:cNvSpPr/>
      </dsp:nvSpPr>
      <dsp:spPr>
        <a:xfrm>
          <a:off x="4125529" y="1005770"/>
          <a:ext cx="992534" cy="66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Precondition MCPs</a:t>
          </a:r>
          <a:endParaRPr lang="en-US" sz="1100" kern="1200" dirty="0"/>
        </a:p>
      </dsp:txBody>
      <dsp:txXfrm>
        <a:off x="4125529" y="1005770"/>
        <a:ext cx="992534" cy="661689"/>
      </dsp:txXfrm>
    </dsp:sp>
    <dsp:sp modelId="{B822C692-5240-7246-9884-518CA8815F3A}">
      <dsp:nvSpPr>
        <dsp:cNvPr id="0" name=""/>
        <dsp:cNvSpPr/>
      </dsp:nvSpPr>
      <dsp:spPr>
        <a:xfrm>
          <a:off x="4576076" y="1667460"/>
          <a:ext cx="91440" cy="2646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4675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8AC5C4-5BFC-6846-9D81-0BBB7D7E9047}">
      <dsp:nvSpPr>
        <dsp:cNvPr id="0" name=""/>
        <dsp:cNvSpPr/>
      </dsp:nvSpPr>
      <dsp:spPr>
        <a:xfrm>
          <a:off x="4125529" y="1932136"/>
          <a:ext cx="992534" cy="66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Load MCPs and Spacers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(At Air Process)</a:t>
          </a:r>
          <a:endParaRPr lang="en-US" sz="1100" kern="1200" dirty="0"/>
        </a:p>
      </dsp:txBody>
      <dsp:txXfrm>
        <a:off x="4125529" y="1932136"/>
        <a:ext cx="992534" cy="661689"/>
      </dsp:txXfrm>
    </dsp:sp>
    <dsp:sp modelId="{D8CCC9B4-50DE-DF4E-9CF2-CD10E5470A65}">
      <dsp:nvSpPr>
        <dsp:cNvPr id="0" name=""/>
        <dsp:cNvSpPr/>
      </dsp:nvSpPr>
      <dsp:spPr>
        <a:xfrm>
          <a:off x="3430546" y="2593826"/>
          <a:ext cx="1191250" cy="1194257"/>
        </a:xfrm>
        <a:custGeom>
          <a:avLst/>
          <a:gdLst/>
          <a:ahLst/>
          <a:cxnLst/>
          <a:rect l="0" t="0" r="0" b="0"/>
          <a:pathLst>
            <a:path>
              <a:moveTo>
                <a:pt x="1191250" y="0"/>
              </a:moveTo>
              <a:lnTo>
                <a:pt x="1191250" y="597128"/>
              </a:lnTo>
              <a:lnTo>
                <a:pt x="0" y="597128"/>
              </a:lnTo>
              <a:lnTo>
                <a:pt x="0" y="1194257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D4103-55E9-4146-8145-B65CC3662300}">
      <dsp:nvSpPr>
        <dsp:cNvPr id="0" name=""/>
        <dsp:cNvSpPr/>
      </dsp:nvSpPr>
      <dsp:spPr>
        <a:xfrm>
          <a:off x="2934278" y="3788083"/>
          <a:ext cx="992534" cy="66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MCPs and Spacers</a:t>
          </a:r>
          <a:endParaRPr lang="en-US" sz="1100" kern="1200" dirty="0"/>
        </a:p>
      </dsp:txBody>
      <dsp:txXfrm>
        <a:off x="2934278" y="3788083"/>
        <a:ext cx="992534" cy="661689"/>
      </dsp:txXfrm>
    </dsp:sp>
    <dsp:sp modelId="{045DBB16-5401-1641-8C85-3B6EFFBBCBA7}">
      <dsp:nvSpPr>
        <dsp:cNvPr id="0" name=""/>
        <dsp:cNvSpPr/>
      </dsp:nvSpPr>
      <dsp:spPr>
        <a:xfrm>
          <a:off x="4621796" y="2593826"/>
          <a:ext cx="645147" cy="264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337"/>
              </a:lnTo>
              <a:lnTo>
                <a:pt x="645147" y="132337"/>
              </a:lnTo>
              <a:lnTo>
                <a:pt x="645147" y="264675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88AE6-956D-FA4F-B580-E804E3F42A2A}">
      <dsp:nvSpPr>
        <dsp:cNvPr id="0" name=""/>
        <dsp:cNvSpPr/>
      </dsp:nvSpPr>
      <dsp:spPr>
        <a:xfrm>
          <a:off x="4770676" y="2858502"/>
          <a:ext cx="992534" cy="66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Anode-BBA Vac. Braze</a:t>
          </a:r>
          <a:endParaRPr lang="en-US" sz="1100" kern="1200" dirty="0"/>
        </a:p>
      </dsp:txBody>
      <dsp:txXfrm>
        <a:off x="4770676" y="2858502"/>
        <a:ext cx="992534" cy="661689"/>
      </dsp:txXfrm>
    </dsp:sp>
    <dsp:sp modelId="{43D5FA16-6DEC-E640-AE3E-DABF96EAB2D8}">
      <dsp:nvSpPr>
        <dsp:cNvPr id="0" name=""/>
        <dsp:cNvSpPr/>
      </dsp:nvSpPr>
      <dsp:spPr>
        <a:xfrm>
          <a:off x="4621796" y="3520192"/>
          <a:ext cx="645147" cy="264675"/>
        </a:xfrm>
        <a:custGeom>
          <a:avLst/>
          <a:gdLst/>
          <a:ahLst/>
          <a:cxnLst/>
          <a:rect l="0" t="0" r="0" b="0"/>
          <a:pathLst>
            <a:path>
              <a:moveTo>
                <a:pt x="645147" y="0"/>
              </a:moveTo>
              <a:lnTo>
                <a:pt x="645147" y="132337"/>
              </a:lnTo>
              <a:lnTo>
                <a:pt x="0" y="132337"/>
              </a:lnTo>
              <a:lnTo>
                <a:pt x="0" y="264675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D79D50-9B4D-6D45-99FE-68A2EF4EDE48}">
      <dsp:nvSpPr>
        <dsp:cNvPr id="0" name=""/>
        <dsp:cNvSpPr/>
      </dsp:nvSpPr>
      <dsp:spPr>
        <a:xfrm>
          <a:off x="4125529" y="3784868"/>
          <a:ext cx="992534" cy="66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Brazed Body Assembly</a:t>
          </a:r>
          <a:endParaRPr lang="en-US" sz="1100" kern="1200" dirty="0"/>
        </a:p>
      </dsp:txBody>
      <dsp:txXfrm>
        <a:off x="4125529" y="3784868"/>
        <a:ext cx="992534" cy="661689"/>
      </dsp:txXfrm>
    </dsp:sp>
    <dsp:sp modelId="{26D35E9E-2BBD-C146-803B-F56932D4587D}">
      <dsp:nvSpPr>
        <dsp:cNvPr id="0" name=""/>
        <dsp:cNvSpPr/>
      </dsp:nvSpPr>
      <dsp:spPr>
        <a:xfrm>
          <a:off x="5266944" y="3520192"/>
          <a:ext cx="645147" cy="264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337"/>
              </a:lnTo>
              <a:lnTo>
                <a:pt x="645147" y="132337"/>
              </a:lnTo>
              <a:lnTo>
                <a:pt x="645147" y="264675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EA182-70AB-3C47-AB5C-D11C61EC7ED0}">
      <dsp:nvSpPr>
        <dsp:cNvPr id="0" name=""/>
        <dsp:cNvSpPr/>
      </dsp:nvSpPr>
      <dsp:spPr>
        <a:xfrm>
          <a:off x="5415824" y="3784868"/>
          <a:ext cx="992534" cy="66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Anode</a:t>
          </a:r>
          <a:endParaRPr lang="en-US" sz="1100" kern="1200" dirty="0"/>
        </a:p>
      </dsp:txBody>
      <dsp:txXfrm>
        <a:off x="5415824" y="3784868"/>
        <a:ext cx="992534" cy="661689"/>
      </dsp:txXfrm>
    </dsp:sp>
    <dsp:sp modelId="{113F4771-1C37-074E-A597-13839F09C145}">
      <dsp:nvSpPr>
        <dsp:cNvPr id="0" name=""/>
        <dsp:cNvSpPr/>
      </dsp:nvSpPr>
      <dsp:spPr>
        <a:xfrm>
          <a:off x="5589517" y="741094"/>
          <a:ext cx="967721" cy="264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337"/>
              </a:lnTo>
              <a:lnTo>
                <a:pt x="967721" y="132337"/>
              </a:lnTo>
              <a:lnTo>
                <a:pt x="967721" y="264675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F67EF-9C92-1549-97A9-59E9C9CABE96}">
      <dsp:nvSpPr>
        <dsp:cNvPr id="0" name=""/>
        <dsp:cNvSpPr/>
      </dsp:nvSpPr>
      <dsp:spPr>
        <a:xfrm>
          <a:off x="6060971" y="1005770"/>
          <a:ext cx="992534" cy="66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Sub-cathode metallization &amp;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Photocathode</a:t>
          </a:r>
          <a:endParaRPr lang="en-US" sz="1100" kern="1200" dirty="0"/>
        </a:p>
      </dsp:txBody>
      <dsp:txXfrm>
        <a:off x="6060971" y="1005770"/>
        <a:ext cx="992534" cy="661689"/>
      </dsp:txXfrm>
    </dsp:sp>
    <dsp:sp modelId="{2E13945A-0C0C-1B41-90BB-1D2E4113A3D3}">
      <dsp:nvSpPr>
        <dsp:cNvPr id="0" name=""/>
        <dsp:cNvSpPr/>
      </dsp:nvSpPr>
      <dsp:spPr>
        <a:xfrm>
          <a:off x="6511519" y="1667460"/>
          <a:ext cx="91440" cy="2646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337"/>
              </a:lnTo>
              <a:lnTo>
                <a:pt x="58424" y="132337"/>
              </a:lnTo>
              <a:lnTo>
                <a:pt x="58424" y="264675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A2746-9CFA-1F47-B3DB-14756410CC12}">
      <dsp:nvSpPr>
        <dsp:cNvPr id="0" name=""/>
        <dsp:cNvSpPr/>
      </dsp:nvSpPr>
      <dsp:spPr>
        <a:xfrm>
          <a:off x="6073676" y="1932136"/>
          <a:ext cx="992534" cy="66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Metalize Window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(Vac. Process)</a:t>
          </a:r>
          <a:endParaRPr lang="en-US" sz="1100" kern="1200" dirty="0"/>
        </a:p>
      </dsp:txBody>
      <dsp:txXfrm>
        <a:off x="6073676" y="1932136"/>
        <a:ext cx="992534" cy="661689"/>
      </dsp:txXfrm>
    </dsp:sp>
    <dsp:sp modelId="{7C1C4E90-9B9F-3D48-BE91-0D3F4169D84D}">
      <dsp:nvSpPr>
        <dsp:cNvPr id="0" name=""/>
        <dsp:cNvSpPr/>
      </dsp:nvSpPr>
      <dsp:spPr>
        <a:xfrm>
          <a:off x="6569943" y="2593826"/>
          <a:ext cx="724341" cy="1192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6453"/>
              </a:lnTo>
              <a:lnTo>
                <a:pt x="724341" y="596453"/>
              </a:lnTo>
              <a:lnTo>
                <a:pt x="724341" y="1192907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A70B6-AFA4-F140-AB96-E3923DAD640A}">
      <dsp:nvSpPr>
        <dsp:cNvPr id="0" name=""/>
        <dsp:cNvSpPr/>
      </dsp:nvSpPr>
      <dsp:spPr>
        <a:xfrm>
          <a:off x="6798018" y="3786734"/>
          <a:ext cx="992534" cy="66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Window</a:t>
          </a:r>
          <a:endParaRPr lang="en-US" sz="1100" kern="1200" dirty="0"/>
        </a:p>
      </dsp:txBody>
      <dsp:txXfrm>
        <a:off x="6798018" y="3786734"/>
        <a:ext cx="992534" cy="661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A2033B1-3FC9-C842-A09D-DBD18D885303}" type="datetime1">
              <a:rPr lang="en-US"/>
              <a:pPr>
                <a:defRPr/>
              </a:pPr>
              <a:t>10/12/09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5E423CB-F900-0A41-B3F0-1F0AAC8B8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09F823B-2DC0-9647-90FF-9EE1BAA44FDA}" type="datetime1">
              <a:rPr lang="en-US"/>
              <a:pPr>
                <a:defRPr/>
              </a:pPr>
              <a:t>10/12/09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C7EDEB7-82AD-874F-B912-B4E42B99E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D9D81E-4917-8D40-8220-E59BDF9C0DBF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47DB5-39D2-B04B-9890-04C62333D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DE3C8-F42D-E947-9E8D-FD9332323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03F70-CFB3-CF49-9376-8BB6B7C451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C62A7-A268-0B4F-B57C-7B28609B3A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A39D3-8370-794B-B0CE-4A88CE5731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24EFA-6F7E-9147-9CC6-E90BCBBFA1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DD4FC-3A12-6942-9476-93CE9EB4FA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362A-EBC0-3546-9B14-8967F7BFD6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BA511-A7CE-514D-A3E6-081D122212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6949C-3C95-8749-8E06-21C856A39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76C6B-43DB-FD47-BD07-FF32110672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82663" y="274638"/>
            <a:ext cx="73247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2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2613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E7B54FC-64CE-544F-98DB-14913B89E5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3025" y="27463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7" descr="SSL-S-color.pn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307388" y="87313"/>
            <a:ext cx="7588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d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1" Type="http://schemas.openxmlformats.org/officeDocument/2006/relationships/video" Target="file://localhost/Users/mcphate/Projects/Argonne/Meetings/Oct2009/tube_assembly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303213"/>
            <a:ext cx="7772400" cy="1470025"/>
          </a:xfrm>
        </p:spPr>
        <p:txBody>
          <a:bodyPr anchor="t"/>
          <a:lstStyle/>
          <a:p>
            <a:r>
              <a:rPr lang="en-US" dirty="0" smtClean="0"/>
              <a:t>Ceramic/Kovar 8” Tube Design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31EA4-3673-C740-BEDE-E18D6DD2F78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2833688" y="1144588"/>
            <a:ext cx="32845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" charset="0"/>
              </a:rPr>
              <a:t>Jason McPhate</a:t>
            </a:r>
          </a:p>
          <a:p>
            <a:pPr algn="ctr"/>
            <a:r>
              <a:rPr lang="en-US" dirty="0">
                <a:latin typeface="Calibri" charset="0"/>
              </a:rPr>
              <a:t>Experimental Astrophysics Group</a:t>
            </a:r>
          </a:p>
          <a:p>
            <a:pPr algn="ctr"/>
            <a:r>
              <a:rPr lang="en-US" dirty="0">
                <a:latin typeface="Calibri" charset="0"/>
              </a:rPr>
              <a:t>Space Sciences Laboratory </a:t>
            </a:r>
          </a:p>
          <a:p>
            <a:pPr algn="ctr"/>
            <a:r>
              <a:rPr lang="en-US" dirty="0">
                <a:latin typeface="Calibri" charset="0"/>
              </a:rPr>
              <a:t>University of California, Berkeley</a:t>
            </a:r>
          </a:p>
        </p:txBody>
      </p:sp>
      <p:pic>
        <p:nvPicPr>
          <p:cNvPr id="11" name="Picture 10" descr="ConceptA_tube_assy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6364" t="24706" r="10909" b="15294"/>
              <a:stretch>
                <a:fillRect/>
              </a:stretch>
            </p:blipFill>
          </mc:Choice>
          <mc:Fallback>
            <p:blipFill>
              <a:blip r:embed="rId4"/>
              <a:srcRect l="6364" t="24706" r="10909" b="15294"/>
              <a:stretch>
                <a:fillRect/>
              </a:stretch>
            </p:blipFill>
          </mc:Fallback>
        </mc:AlternateContent>
        <p:spPr>
          <a:xfrm>
            <a:off x="901364" y="2378167"/>
            <a:ext cx="7341271" cy="41147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 err="1" smtClean="0"/>
              <a:t>Planacon</a:t>
            </a:r>
            <a:r>
              <a:rPr lang="en-US" dirty="0" smtClean="0"/>
              <a:t> Photos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 Oct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McPhate – PSEC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C62A7-A268-0B4F-B57C-7B28609B3AA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 descr="SONTRA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070" y="1417638"/>
            <a:ext cx="3563110" cy="4042760"/>
          </a:xfrm>
          <a:prstGeom prst="rect">
            <a:avLst/>
          </a:prstGeom>
          <a:noFill/>
        </p:spPr>
      </p:pic>
      <p:pic>
        <p:nvPicPr>
          <p:cNvPr id="8" name="Picture 7" descr="IMGP5299"/>
          <p:cNvPicPr>
            <a:picLocks noChangeAspect="1" noChangeArrowheads="1"/>
          </p:cNvPicPr>
          <p:nvPr/>
        </p:nvPicPr>
        <p:blipFill>
          <a:blip r:embed="rId3"/>
          <a:srcRect l="14201" r="10736" b="5299"/>
          <a:stretch>
            <a:fillRect/>
          </a:stretch>
        </p:blipFill>
        <p:spPr bwMode="auto">
          <a:xfrm>
            <a:off x="5574698" y="1729171"/>
            <a:ext cx="3048000" cy="28829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5070" y="5460398"/>
            <a:ext cx="3563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Planacon</a:t>
            </a:r>
            <a:r>
              <a:rPr lang="en-US" sz="1600" dirty="0" smtClean="0"/>
              <a:t> with MCPs on processing platform ready for installation in UHV process chamber.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574698" y="4612071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Sealed </a:t>
            </a:r>
            <a:r>
              <a:rPr lang="en-US" sz="1600" dirty="0" err="1" smtClean="0"/>
              <a:t>Planacon</a:t>
            </a:r>
            <a:r>
              <a:rPr lang="en-US" sz="1600" dirty="0" smtClean="0"/>
              <a:t> device.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Final Assembly</a:t>
            </a:r>
          </a:p>
        </p:txBody>
      </p:sp>
      <p:pic>
        <p:nvPicPr>
          <p:cNvPr id="24579" name="Content Placeholder 3" descr="ConceptA_tube_assy_xsect1.PDF"/>
          <p:cNvPicPr>
            <a:picLocks noGrp="1" noChangeAspect="1"/>
          </p:cNvPicPr>
          <p:nvPr>
            <p:ph idx="1"/>
          </p:nvPr>
        </p:nvPicPr>
        <p:blipFill>
          <a:blip r:embed="rId2"/>
          <a:srcRect l="1817" t="42352" b="24706"/>
          <a:stretch>
            <a:fillRect/>
          </a:stretch>
        </p:blipFill>
        <p:spPr>
          <a:xfrm>
            <a:off x="457200" y="1562100"/>
            <a:ext cx="8229600" cy="2133600"/>
          </a:xfrm>
        </p:spPr>
      </p:pic>
      <p:pic>
        <p:nvPicPr>
          <p:cNvPr id="24580" name="Picture 4" descr="ConceptA_tube_assy_xsect2.PDF"/>
          <p:cNvPicPr>
            <a:picLocks noChangeAspect="1"/>
          </p:cNvPicPr>
          <p:nvPr/>
        </p:nvPicPr>
        <p:blipFill>
          <a:blip r:embed="rId3"/>
          <a:srcRect t="9412" r="19090" b="23529"/>
          <a:stretch>
            <a:fillRect/>
          </a:stretch>
        </p:blipFill>
        <p:spPr bwMode="auto">
          <a:xfrm>
            <a:off x="4403725" y="3844925"/>
            <a:ext cx="42830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E16DC-EF07-A746-821A-7936027C1A46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457200" y="3965575"/>
            <a:ext cx="373062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latin typeface="Calibri" charset="0"/>
              </a:rPr>
              <a:t>Current Design Stack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</a:rPr>
              <a:t>2X 1.2mm MCPs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</a:rPr>
              <a:t>3mm rear field spacer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</a:rPr>
              <a:t>1.5mm inter-MCP spacer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</a:rPr>
              <a:t>1.5mm window spacer</a:t>
            </a:r>
          </a:p>
          <a:p>
            <a:pPr lvl="1">
              <a:buFont typeface="Arial" charset="0"/>
              <a:buChar char="•"/>
            </a:pPr>
            <a:endParaRPr lang="en-US" sz="1600">
              <a:latin typeface="Calibri" charset="0"/>
            </a:endParaRPr>
          </a:p>
          <a:p>
            <a:r>
              <a:rPr lang="en-US" sz="1600">
                <a:latin typeface="Calibri" charset="0"/>
              </a:rPr>
              <a:t>Finished height .499” with window (.401” without)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Details </a:t>
            </a:r>
            <a:r>
              <a:rPr lang="en-US" dirty="0" smtClean="0"/>
              <a:t>n</a:t>
            </a:r>
            <a:r>
              <a:rPr lang="en-US" dirty="0" smtClean="0"/>
              <a:t>ot yet in the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Getters</a:t>
            </a:r>
          </a:p>
          <a:p>
            <a:pPr lvl="1"/>
            <a:r>
              <a:rPr lang="en-US" sz="2000" dirty="0" smtClean="0"/>
              <a:t>Getter strips will be spot welded to the Kovar layers around the periphery.</a:t>
            </a:r>
          </a:p>
          <a:p>
            <a:pPr lvl="1"/>
            <a:r>
              <a:rPr lang="en-US" sz="2000" dirty="0" smtClean="0"/>
              <a:t>Kovar layers will have alternating notches to allow better access</a:t>
            </a:r>
          </a:p>
          <a:p>
            <a:endParaRPr lang="en-US" sz="2400" dirty="0" smtClean="0"/>
          </a:p>
          <a:p>
            <a:r>
              <a:rPr lang="en-US" sz="2400" dirty="0" smtClean="0"/>
              <a:t>Tabbed Spacers</a:t>
            </a:r>
          </a:p>
          <a:p>
            <a:pPr lvl="1"/>
            <a:r>
              <a:rPr lang="en-US" sz="2000" dirty="0" smtClean="0"/>
              <a:t>Tabs on edges of spacers (outside MCP area) aligned with notches in Kovar layers.</a:t>
            </a:r>
          </a:p>
          <a:p>
            <a:pPr lvl="1"/>
            <a:r>
              <a:rPr lang="en-US" sz="2000" dirty="0" smtClean="0"/>
              <a:t>Metalize surfaces of spacers.</a:t>
            </a:r>
          </a:p>
          <a:p>
            <a:pPr lvl="1"/>
            <a:r>
              <a:rPr lang="en-US" sz="2000" dirty="0" smtClean="0"/>
              <a:t>Allows electrical contact from Kovar to stack without placing shim into stack.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 Oct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McPhate – PSEC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C62A7-A268-0B4F-B57C-7B28609B3AA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Concerns </a:t>
            </a:r>
            <a:r>
              <a:rPr lang="en-US" dirty="0" smtClean="0"/>
              <a:t>&amp; Issues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Leaks</a:t>
            </a:r>
          </a:p>
          <a:p>
            <a:pPr lvl="1"/>
            <a:r>
              <a:rPr lang="en-US" dirty="0" smtClean="0"/>
              <a:t>Require ≤ ~10</a:t>
            </a:r>
            <a:r>
              <a:rPr lang="en-US" baseline="30000" dirty="0" smtClean="0"/>
              <a:t>-10</a:t>
            </a:r>
            <a:r>
              <a:rPr lang="en-US" dirty="0" smtClean="0"/>
              <a:t> std. cc/sec (He leak testing)</a:t>
            </a:r>
          </a:p>
          <a:p>
            <a:pPr lvl="1"/>
            <a:r>
              <a:rPr lang="en-US" dirty="0" smtClean="0"/>
              <a:t>BBA has lots of total joint length </a:t>
            </a:r>
            <a:r>
              <a:rPr lang="en-US" dirty="0" smtClean="0">
                <a:sym typeface="Wingdings" charset="2"/>
              </a:rPr>
              <a:t> More places to leak</a:t>
            </a:r>
            <a:endParaRPr lang="en-US" dirty="0" smtClean="0"/>
          </a:p>
          <a:p>
            <a:pPr lvl="2"/>
            <a:r>
              <a:rPr lang="en-US" dirty="0" smtClean="0"/>
              <a:t>Within industry capabilities with good process control</a:t>
            </a:r>
          </a:p>
          <a:p>
            <a:pPr lvl="2"/>
            <a:r>
              <a:rPr lang="en-US" dirty="0" smtClean="0"/>
              <a:t>Desired part flatness may require lapping/grinding (added cost).</a:t>
            </a:r>
          </a:p>
          <a:p>
            <a:pPr lvl="1"/>
            <a:r>
              <a:rPr lang="en-US" dirty="0" smtClean="0"/>
              <a:t>Anode–BBA braze has similar concerns, but also achievable</a:t>
            </a:r>
          </a:p>
          <a:p>
            <a:r>
              <a:rPr lang="en-US" dirty="0" smtClean="0"/>
              <a:t>Stack height tolerances</a:t>
            </a:r>
          </a:p>
          <a:p>
            <a:pPr lvl="1"/>
            <a:r>
              <a:rPr lang="en-US" dirty="0" smtClean="0"/>
              <a:t>Internal stack slightly shorter (~.002”) than external to ensure window seal (done at elevated temp)</a:t>
            </a:r>
          </a:p>
          <a:p>
            <a:pPr lvl="1"/>
            <a:r>
              <a:rPr lang="en-US" dirty="0" smtClean="0"/>
              <a:t>Want to avoid post braze machining of seal flange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BF18B-8CAD-4A4C-8F87-9B6D0D1028CC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Work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Refinement of design</a:t>
            </a:r>
          </a:p>
          <a:p>
            <a:pPr lvl="1"/>
            <a:r>
              <a:rPr lang="en-US" dirty="0" smtClean="0"/>
              <a:t>Better getter placement access – alternating cutouts in Kovar pieces.</a:t>
            </a:r>
          </a:p>
          <a:p>
            <a:pPr lvl="1"/>
            <a:r>
              <a:rPr lang="en-US" dirty="0" smtClean="0"/>
              <a:t>More attention to internal venting/pumping</a:t>
            </a:r>
          </a:p>
          <a:p>
            <a:pPr lvl="1"/>
            <a:r>
              <a:rPr lang="en-US" dirty="0" smtClean="0"/>
              <a:t>Is it possible to eliminate some braze joints?</a:t>
            </a:r>
          </a:p>
          <a:p>
            <a:r>
              <a:rPr lang="en-US" dirty="0" smtClean="0"/>
              <a:t>Flatness of piece parts</a:t>
            </a:r>
          </a:p>
          <a:p>
            <a:pPr lvl="1"/>
            <a:r>
              <a:rPr lang="en-US" dirty="0" smtClean="0"/>
              <a:t>What do we need?  Typically require ≤.002” for smaller assemblies, likely over-kill here.</a:t>
            </a:r>
          </a:p>
          <a:p>
            <a:pPr lvl="1"/>
            <a:r>
              <a:rPr lang="en-US" dirty="0" smtClean="0"/>
              <a:t>What is the natural state of the alumina in these sizes?</a:t>
            </a:r>
          </a:p>
          <a:p>
            <a:r>
              <a:rPr lang="en-US" dirty="0" smtClean="0"/>
              <a:t>Quotes on components and processes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1DA53-1FCD-F949-AFCE-3E4AD9D122FD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ea typeface="+mn-ea"/>
                <a:cs typeface="+mn-cs"/>
              </a:rPr>
              <a:t>Accommodate 8” square MCPs and 8.66” square window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ea typeface="+mn-ea"/>
                <a:cs typeface="+mn-cs"/>
                <a:sym typeface="Wingdings"/>
              </a:rPr>
              <a:t>Employ standard imaging tube materials and techniques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>
                <a:ea typeface="+mn-ea"/>
                <a:sym typeface="Wingdings"/>
              </a:rPr>
              <a:t>Alumina/Kovar brazed assembly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>
                <a:ea typeface="+mn-ea"/>
                <a:sym typeface="Wingdings"/>
              </a:rPr>
              <a:t>Thick-film ceramic hybrid anode</a:t>
            </a:r>
            <a:endParaRPr lang="en-US" sz="1600" dirty="0" smtClean="0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ea typeface="+mn-ea"/>
                <a:cs typeface="+mn-cs"/>
              </a:rPr>
              <a:t>Baseline design with 2X 1.2mm thick MCPs and inter-MCP spacer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>
                <a:ea typeface="+mn-ea"/>
              </a:rPr>
              <a:t>Allow flexibility in design to accommodate changes in this default stack.  But not multiple stack heights with single brazed assembly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ea typeface="+mn-ea"/>
                <a:cs typeface="+mn-cs"/>
              </a:rPr>
              <a:t>Large surface area and pressure environment require internal support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>
                <a:ea typeface="+mn-ea"/>
              </a:rPr>
              <a:t>This implies a required close match between internal component stack height and brazed assembly stack height.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ea typeface="+mn-ea"/>
                <a:cs typeface="+mn-cs"/>
              </a:rPr>
              <a:t>HV inputs should cause minimal perturbation to internal stack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>
                <a:ea typeface="+mn-ea"/>
              </a:rPr>
              <a:t>Avoid undue stress of MCPs while keeping fabrication as inexpensive as.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ea typeface="+mn-ea"/>
                <a:cs typeface="+mn-cs"/>
              </a:rPr>
              <a:t>Lots of volume means many getters </a:t>
            </a:r>
            <a:r>
              <a:rPr lang="en-US" sz="2000" dirty="0" smtClean="0">
                <a:ea typeface="+mn-ea"/>
                <a:cs typeface="+mn-cs"/>
                <a:sym typeface="Wingdings"/>
              </a:rPr>
              <a:t> Heat activated.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sz="1600" dirty="0" smtClean="0">
                <a:ea typeface="+mn-ea"/>
                <a:sym typeface="Wingdings"/>
              </a:rPr>
              <a:t>Places for about 20 getter strips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000" dirty="0" smtClean="0">
                <a:ea typeface="+mn-ea"/>
                <a:cs typeface="+mn-cs"/>
                <a:sym typeface="Wingdings"/>
              </a:rPr>
              <a:t>Compatible with imaging tube and bialkali photocathode process steps.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7ABC70-618F-DA45-A5A5-9E6482E11C40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Simplified Tube Fabrication Flow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46720-CFAC-CC41-9827-E94A3A4F5314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Ceramic/Thick-film Anode</a:t>
            </a:r>
          </a:p>
        </p:txBody>
      </p:sp>
      <p:pic>
        <p:nvPicPr>
          <p:cNvPr id="19459" name="Picture 5" descr="Anode Prototype Assy_ISO.PDF"/>
          <p:cNvPicPr>
            <a:picLocks noChangeAspect="1"/>
          </p:cNvPicPr>
          <p:nvPr/>
        </p:nvPicPr>
        <p:blipFill>
          <a:blip r:embed="rId2"/>
          <a:srcRect t="11765" b="15294"/>
          <a:stretch>
            <a:fillRect/>
          </a:stretch>
        </p:blipFill>
        <p:spPr bwMode="auto">
          <a:xfrm>
            <a:off x="0" y="1371600"/>
            <a:ext cx="4379913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Anode Prototype Assy_ISO_Back.PDF"/>
          <p:cNvPicPr>
            <a:picLocks noChangeAspect="1"/>
          </p:cNvPicPr>
          <p:nvPr/>
        </p:nvPicPr>
        <p:blipFill>
          <a:blip r:embed="rId3"/>
          <a:srcRect t="20000" b="8235"/>
          <a:stretch>
            <a:fillRect/>
          </a:stretch>
        </p:blipFill>
        <p:spPr bwMode="auto">
          <a:xfrm>
            <a:off x="4692650" y="1371600"/>
            <a:ext cx="445135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 descr="Anode Prototype Assy_ISO.PDF"/>
          <p:cNvPicPr>
            <a:picLocks noChangeAspect="1"/>
          </p:cNvPicPr>
          <p:nvPr/>
        </p:nvPicPr>
        <p:blipFill>
          <a:blip r:embed="rId4"/>
          <a:srcRect l="32727" t="66470" r="45454" b="17647"/>
          <a:stretch>
            <a:fillRect/>
          </a:stretch>
        </p:blipFill>
        <p:spPr bwMode="auto">
          <a:xfrm>
            <a:off x="-9525" y="3957638"/>
            <a:ext cx="4389438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00CEF-988A-A144-A95D-65406A0E674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4692650" y="3957638"/>
            <a:ext cx="44513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charset="0"/>
              </a:rPr>
              <a:t>.060” laser cut, alumina substrate with signal vias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charset="0"/>
              </a:rPr>
              <a:t>Vias filled with conductive Au paste (hermetic)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charset="0"/>
              </a:rPr>
              <a:t>Strips screened on inside (Au, .060” wide on .141”)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charset="0"/>
              </a:rPr>
              <a:t>Ground plane outside (Au or Pd-Ag)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charset="0"/>
              </a:rPr>
              <a:t>Insulating glass (blue) added over vias as a redundant seal and as braze run-out barrier around active area.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charset="0"/>
              </a:rPr>
              <a:t>Air fired at ~850°C after each screening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Thick-film Anode Examples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48A06-C412-8F4B-9AA9-06096AEB7694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0486" name="Text Box 10"/>
          <p:cNvSpPr txBox="1">
            <a:spLocks noChangeArrowheads="1"/>
          </p:cNvSpPr>
          <p:nvPr/>
        </p:nvSpPr>
        <p:spPr bwMode="auto">
          <a:xfrm>
            <a:off x="1371600" y="31394400"/>
            <a:ext cx="5789613" cy="387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82296" tIns="41148" rIns="82296" bIns="41148">
            <a:prstTxWarp prst="textNoShape">
              <a:avLst/>
            </a:prstTxWarp>
            <a:spAutoFit/>
          </a:bodyPr>
          <a:lstStyle/>
          <a:p>
            <a:pPr defTabSz="822325"/>
            <a:r>
              <a:rPr lang="en-US" sz="2000" b="1">
                <a:latin typeface="Calibri" charset="0"/>
              </a:rPr>
              <a:t>14 cm x 14 cm stripline anode on alumina substrate</a:t>
            </a:r>
            <a:r>
              <a:rPr lang="en-US" b="1">
                <a:latin typeface="Calibri" charset="0"/>
              </a:rPr>
              <a:t> </a:t>
            </a:r>
            <a:endParaRPr lang="en-US" sz="1300" b="1">
              <a:solidFill>
                <a:schemeClr val="bg2"/>
              </a:solidFill>
              <a:latin typeface="Calibri" charset="0"/>
            </a:endParaRPr>
          </a:p>
        </p:txBody>
      </p:sp>
      <p:pic>
        <p:nvPicPr>
          <p:cNvPr id="20487" name="Picture 186" descr="AUT_0110"/>
          <p:cNvPicPr>
            <a:picLocks noChangeAspect="1" noChangeArrowheads="1"/>
          </p:cNvPicPr>
          <p:nvPr/>
        </p:nvPicPr>
        <p:blipFill>
          <a:blip r:embed="rId2"/>
          <a:srcRect l="13278" t="4427" r="16348" b="4672"/>
          <a:stretch>
            <a:fillRect/>
          </a:stretch>
        </p:blipFill>
        <p:spPr bwMode="auto">
          <a:xfrm>
            <a:off x="1219200" y="25527000"/>
            <a:ext cx="60579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1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6800" y="25527000"/>
            <a:ext cx="2462213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28270200"/>
            <a:ext cx="26114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Rectangle 190"/>
          <p:cNvSpPr>
            <a:spLocks noChangeArrowheads="1"/>
          </p:cNvSpPr>
          <p:nvPr/>
        </p:nvSpPr>
        <p:spPr bwMode="auto">
          <a:xfrm>
            <a:off x="7467600" y="31310263"/>
            <a:ext cx="3902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latin typeface="Calibri" charset="0"/>
              </a:rPr>
              <a:t>Sealed hermetic vias allow signals </a:t>
            </a:r>
          </a:p>
          <a:p>
            <a:pPr>
              <a:lnSpc>
                <a:spcPct val="90000"/>
              </a:lnSpc>
            </a:pPr>
            <a:r>
              <a:rPr lang="en-US" sz="2000" b="1">
                <a:latin typeface="Calibri" charset="0"/>
              </a:rPr>
              <a:t>to be brought  to the outside</a:t>
            </a:r>
            <a:endParaRPr lang="en-US">
              <a:latin typeface="Calibri" charset="0"/>
            </a:endParaRPr>
          </a:p>
        </p:txBody>
      </p:sp>
      <p:sp>
        <p:nvSpPr>
          <p:cNvPr id="20491" name="Rectangle 191"/>
          <p:cNvSpPr>
            <a:spLocks noChangeArrowheads="1"/>
          </p:cNvSpPr>
          <p:nvPr/>
        </p:nvSpPr>
        <p:spPr bwMode="auto">
          <a:xfrm>
            <a:off x="7543800" y="275082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Back</a:t>
            </a:r>
          </a:p>
        </p:txBody>
      </p:sp>
      <p:sp>
        <p:nvSpPr>
          <p:cNvPr id="20492" name="Rectangle 192"/>
          <p:cNvSpPr>
            <a:spLocks noChangeArrowheads="1"/>
          </p:cNvSpPr>
          <p:nvPr/>
        </p:nvSpPr>
        <p:spPr bwMode="auto">
          <a:xfrm>
            <a:off x="10253663" y="30514925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Front</a:t>
            </a:r>
          </a:p>
        </p:txBody>
      </p:sp>
      <p:pic>
        <p:nvPicPr>
          <p:cNvPr id="20493" name="Picture 186" descr="AUT_0110"/>
          <p:cNvPicPr>
            <a:picLocks noChangeAspect="1" noChangeArrowheads="1"/>
          </p:cNvPicPr>
          <p:nvPr/>
        </p:nvPicPr>
        <p:blipFill>
          <a:blip r:embed="rId2"/>
          <a:srcRect l="13278" t="4427" r="16348" b="4672"/>
          <a:stretch>
            <a:fillRect/>
          </a:stretch>
        </p:blipFill>
        <p:spPr bwMode="auto">
          <a:xfrm>
            <a:off x="1371600" y="25679400"/>
            <a:ext cx="60579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4" descr="AUT_0110"/>
          <p:cNvPicPr>
            <a:picLocks noChangeAspect="1" noChangeArrowheads="1"/>
          </p:cNvPicPr>
          <p:nvPr/>
        </p:nvPicPr>
        <p:blipFill>
          <a:blip r:embed="rId2"/>
          <a:srcRect l="13278" t="4427" r="16348" b="4672"/>
          <a:stretch>
            <a:fillRect/>
          </a:stretch>
        </p:blipFill>
        <p:spPr bwMode="auto">
          <a:xfrm>
            <a:off x="257175" y="1417638"/>
            <a:ext cx="47196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050" y="3817938"/>
            <a:ext cx="1938338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4050" y="1417638"/>
            <a:ext cx="20351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7" name="TextBox 17"/>
          <p:cNvSpPr txBox="1">
            <a:spLocks noChangeArrowheads="1"/>
          </p:cNvSpPr>
          <p:nvPr/>
        </p:nvSpPr>
        <p:spPr bwMode="auto">
          <a:xfrm>
            <a:off x="257175" y="5989638"/>
            <a:ext cx="47196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14cm x 14cm stripline anode on alumina substrate</a:t>
            </a:r>
          </a:p>
        </p:txBody>
      </p:sp>
      <p:sp>
        <p:nvSpPr>
          <p:cNvPr id="20498" name="TextBox 19"/>
          <p:cNvSpPr txBox="1">
            <a:spLocks noChangeArrowheads="1"/>
          </p:cNvSpPr>
          <p:nvPr/>
        </p:nvSpPr>
        <p:spPr bwMode="auto">
          <a:xfrm>
            <a:off x="5734050" y="3475038"/>
            <a:ext cx="2305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Exterior, connector pads and vias</a:t>
            </a:r>
          </a:p>
        </p:txBody>
      </p:sp>
      <p:pic>
        <p:nvPicPr>
          <p:cNvPr id="20499" name="Picture 186" descr="AUT_0110"/>
          <p:cNvPicPr>
            <a:picLocks noChangeAspect="1" noChangeArrowheads="1"/>
          </p:cNvPicPr>
          <p:nvPr/>
        </p:nvPicPr>
        <p:blipFill>
          <a:blip r:embed="rId2"/>
          <a:srcRect l="13278" t="4427" r="16348" b="4672"/>
          <a:stretch>
            <a:fillRect/>
          </a:stretch>
        </p:blipFill>
        <p:spPr bwMode="auto">
          <a:xfrm>
            <a:off x="1524000" y="25831800"/>
            <a:ext cx="60579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0" name="TextBox 21"/>
          <p:cNvSpPr txBox="1">
            <a:spLocks noChangeArrowheads="1"/>
          </p:cNvSpPr>
          <p:nvPr/>
        </p:nvSpPr>
        <p:spPr bwMode="auto">
          <a:xfrm>
            <a:off x="5734050" y="5967413"/>
            <a:ext cx="2305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Interior, strip lines and blue glass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Brazed Body Assembly (BBA)</a:t>
            </a:r>
          </a:p>
        </p:txBody>
      </p:sp>
      <p:pic>
        <p:nvPicPr>
          <p:cNvPr id="21507" name="Content Placeholder 3" descr="ConceptA_braze_body_assy_explode1.PDF"/>
          <p:cNvPicPr>
            <a:picLocks noGrp="1" noChangeAspect="1"/>
          </p:cNvPicPr>
          <p:nvPr>
            <p:ph idx="1"/>
          </p:nvPr>
        </p:nvPicPr>
        <p:blipFill>
          <a:blip r:embed="rId2"/>
          <a:srcRect l="9091" t="9412" r="15456" b="4706"/>
          <a:stretch>
            <a:fillRect/>
          </a:stretch>
        </p:blipFill>
        <p:spPr>
          <a:xfrm>
            <a:off x="73025" y="1417638"/>
            <a:ext cx="3657600" cy="3216275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A912C-820D-5045-AC91-C51EBEE5AB98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pic>
        <p:nvPicPr>
          <p:cNvPr id="21511" name="Content Placeholder 3" descr="ConceptA_braze_body_assy.PDF"/>
          <p:cNvPicPr>
            <a:picLocks noChangeAspect="1"/>
          </p:cNvPicPr>
          <p:nvPr/>
        </p:nvPicPr>
        <p:blipFill>
          <a:blip r:embed="rId3"/>
          <a:srcRect l="9091" t="35294" r="10909" b="21176"/>
          <a:stretch>
            <a:fillRect/>
          </a:stretch>
        </p:blipFill>
        <p:spPr bwMode="auto">
          <a:xfrm>
            <a:off x="73025" y="4867275"/>
            <a:ext cx="365760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3911600" y="1417638"/>
            <a:ext cx="5154613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Matches window size – 8.66” on a side</a:t>
            </a: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Could be a bit smaller or larger active area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Alternating slices of Alumina and Kovar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One Kovar slice for each HV contact needed inside (Cathode, MCP1 In, MCP1 Out, MCP2 In, MCP2 Out) with external tabs for contact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Kovar slices are thin (.010”) as they do not support the interior stack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Alumina slices have internal tabs to register/constrain MCP/spacer stack (.020” clearance)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Alumina thicknesses to place Kovar slices appropriately relative to the interior stack HV points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Window seal flange is a stamped  Cu (or Cu plated Kovar) trough for indium sealing alloy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latin typeface="Calibri" charset="0"/>
              </a:rPr>
              <a:t>Stack brazed into an assembly (air or vacuum braze)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Anode–BBA Union</a:t>
            </a:r>
          </a:p>
        </p:txBody>
      </p:sp>
      <p:pic>
        <p:nvPicPr>
          <p:cNvPr id="22531" name="Content Placeholder 3" descr="ConceptA_braze_assy_explode1.PDF"/>
          <p:cNvPicPr>
            <a:picLocks noGrp="1" noChangeAspect="1"/>
          </p:cNvPicPr>
          <p:nvPr>
            <p:ph idx="1"/>
          </p:nvPr>
        </p:nvPicPr>
        <p:blipFill>
          <a:blip r:embed="rId2"/>
          <a:srcRect l="8182" t="35294" r="7272" b="9412"/>
          <a:stretch>
            <a:fillRect/>
          </a:stretch>
        </p:blipFill>
        <p:spPr>
          <a:xfrm>
            <a:off x="73025" y="1417638"/>
            <a:ext cx="5029200" cy="2541587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89AFF-7089-4244-92D8-BA17EEC74D3F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pic>
        <p:nvPicPr>
          <p:cNvPr id="22535" name="Content Placeholder 3" descr="ConceptA_braze_assy.PDF"/>
          <p:cNvPicPr>
            <a:picLocks noChangeAspect="1"/>
          </p:cNvPicPr>
          <p:nvPr/>
        </p:nvPicPr>
        <p:blipFill>
          <a:blip r:embed="rId3"/>
          <a:srcRect l="9091" t="47060" r="9091" b="11765"/>
          <a:stretch>
            <a:fillRect/>
          </a:stretch>
        </p:blipFill>
        <p:spPr bwMode="auto">
          <a:xfrm>
            <a:off x="127000" y="4449763"/>
            <a:ext cx="5029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5335588" y="1417638"/>
            <a:ext cx="3730625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latin typeface="Calibri" charset="0"/>
              </a:rPr>
              <a:t>Pre-braze verification of Anode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</a:rPr>
              <a:t>Electrical testing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</a:rPr>
              <a:t>Leak checking</a:t>
            </a:r>
          </a:p>
          <a:p>
            <a:pPr>
              <a:buFont typeface="Arial" charset="0"/>
              <a:buChar char="•"/>
            </a:pPr>
            <a:endParaRPr lang="en-US" sz="16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latin typeface="Calibri" charset="0"/>
              </a:rPr>
              <a:t>Pre-braze verification of BBA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</a:rPr>
              <a:t>Hi-Potting</a:t>
            </a:r>
          </a:p>
          <a:p>
            <a:pPr lvl="1">
              <a:buFont typeface="Arial" charset="0"/>
              <a:buChar char="•"/>
            </a:pPr>
            <a:r>
              <a:rPr lang="en-US" sz="1600">
                <a:latin typeface="Calibri" charset="0"/>
              </a:rPr>
              <a:t>Leak checking</a:t>
            </a:r>
          </a:p>
          <a:p>
            <a:pPr>
              <a:buFont typeface="Arial" charset="0"/>
              <a:buChar char="•"/>
            </a:pPr>
            <a:endParaRPr lang="en-US" sz="16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latin typeface="Calibri" charset="0"/>
              </a:rPr>
              <a:t>Vacuum braze Anode to BBA</a:t>
            </a:r>
          </a:p>
          <a:p>
            <a:pPr>
              <a:buFont typeface="Arial" charset="0"/>
              <a:buChar char="•"/>
            </a:pPr>
            <a:endParaRPr lang="en-US" sz="16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latin typeface="Calibri" charset="0"/>
              </a:rPr>
              <a:t>More leak checking</a:t>
            </a:r>
          </a:p>
          <a:p>
            <a:pPr>
              <a:buFont typeface="Arial" charset="0"/>
              <a:buChar char="•"/>
            </a:pPr>
            <a:endParaRPr lang="en-US" sz="16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latin typeface="Calibri" charset="0"/>
              </a:rPr>
              <a:t>Fill window seal flange with indium alloy</a:t>
            </a:r>
          </a:p>
          <a:p>
            <a:pPr>
              <a:buFont typeface="Arial" charset="0"/>
              <a:buChar char="•"/>
            </a:pPr>
            <a:endParaRPr lang="en-US" sz="16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latin typeface="Calibri" charset="0"/>
              </a:rPr>
              <a:t>Load getters</a:t>
            </a:r>
          </a:p>
          <a:p>
            <a:pPr>
              <a:buFont typeface="Arial" charset="0"/>
              <a:buChar char="•"/>
            </a:pPr>
            <a:endParaRPr lang="en-US" sz="16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latin typeface="Calibri" charset="0"/>
              </a:rPr>
              <a:t>Final leak check</a:t>
            </a:r>
          </a:p>
          <a:p>
            <a:pPr>
              <a:buFont typeface="Arial" charset="0"/>
              <a:buChar char="•"/>
            </a:pPr>
            <a:endParaRPr lang="en-US" sz="1600">
              <a:latin typeface="Calibri" charset="0"/>
            </a:endParaRPr>
          </a:p>
          <a:p>
            <a:pPr>
              <a:buFont typeface="Arial" charset="0"/>
              <a:buChar char="•"/>
            </a:pPr>
            <a:r>
              <a:rPr lang="en-US" sz="1600">
                <a:latin typeface="Calibri" charset="0"/>
              </a:rPr>
              <a:t>Ready for MCP/spacer load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</a:t>
            </a:r>
            <a:r>
              <a:rPr lang="en-US" sz="3200" dirty="0" err="1" smtClean="0"/>
              <a:t>Planacon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 “Large” Square Imaging Tube Device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15 Oct 2009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 McPhate – PSEC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BC62A7-A268-0B4F-B57C-7B28609B3AA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IMGP3759"/>
          <p:cNvPicPr>
            <a:picLocks noChangeAspect="1" noChangeArrowheads="1"/>
          </p:cNvPicPr>
          <p:nvPr/>
        </p:nvPicPr>
        <p:blipFill>
          <a:blip r:embed="rId2">
            <a:lum contrast="18000"/>
          </a:blip>
          <a:srcRect l="13206" t="3203" r="9955" b="5537"/>
          <a:stretch>
            <a:fillRect/>
          </a:stretch>
        </p:blipFill>
        <p:spPr bwMode="auto">
          <a:xfrm>
            <a:off x="280822" y="1689156"/>
            <a:ext cx="3207809" cy="2856567"/>
          </a:xfrm>
          <a:prstGeom prst="rect">
            <a:avLst/>
          </a:prstGeom>
          <a:noFill/>
        </p:spPr>
      </p:pic>
      <p:pic>
        <p:nvPicPr>
          <p:cNvPr id="10" name="Picture 9" descr="IMGP5302"/>
          <p:cNvPicPr>
            <a:picLocks noChangeAspect="1" noChangeArrowheads="1"/>
          </p:cNvPicPr>
          <p:nvPr/>
        </p:nvPicPr>
        <p:blipFill>
          <a:blip r:embed="rId3"/>
          <a:srcRect l="14188" r="7784" b="8542"/>
          <a:stretch>
            <a:fillRect/>
          </a:stretch>
        </p:blipFill>
        <p:spPr bwMode="auto">
          <a:xfrm>
            <a:off x="5591950" y="1689156"/>
            <a:ext cx="3250754" cy="285656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80822" y="4685862"/>
            <a:ext cx="32078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Planacon</a:t>
            </a:r>
            <a:r>
              <a:rPr lang="en-US" sz="1600" dirty="0" smtClean="0"/>
              <a:t> BBA–Anode brazed assembly ready for MCP load.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591950" y="4685862"/>
            <a:ext cx="32078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Back of </a:t>
            </a:r>
            <a:r>
              <a:rPr lang="en-US" sz="1600" dirty="0" err="1" smtClean="0"/>
              <a:t>Planacon</a:t>
            </a:r>
            <a:r>
              <a:rPr lang="en-US" sz="1600" dirty="0" smtClean="0"/>
              <a:t> showing connector pads.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32781" y="5745655"/>
            <a:ext cx="7678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The LAPD 8” Tube is </a:t>
            </a:r>
            <a:r>
              <a:rPr lang="en-US" sz="2400" b="1" dirty="0" smtClean="0"/>
              <a:t>only 16X </a:t>
            </a:r>
            <a:r>
              <a:rPr lang="en-US" sz="2400" dirty="0" smtClean="0"/>
              <a:t>the area of a </a:t>
            </a:r>
            <a:r>
              <a:rPr lang="en-US" sz="2400" dirty="0" err="1" smtClean="0"/>
              <a:t>Planacon</a:t>
            </a:r>
            <a:r>
              <a:rPr lang="en-US" sz="2400" dirty="0" smtClean="0"/>
              <a:t>!! 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Tube Assembly Process</a:t>
            </a:r>
          </a:p>
        </p:txBody>
      </p:sp>
      <p:pic>
        <p:nvPicPr>
          <p:cNvPr id="23555" name="Picture 3" descr="/Users/mcphate/Projects/Argonne/Meetings/Oct2009/tube_assembly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531813" y="1600200"/>
            <a:ext cx="4862512" cy="2724150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15 Oct 2009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128A67-3CCE-F74C-B1EA-1659183E33B4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J. McPhate – PSEC Collaboration Meeting</a:t>
            </a: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5632450" y="1600200"/>
            <a:ext cx="3433763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MCPs and spacers loaded in air</a:t>
            </a:r>
            <a:endParaRPr lang="en-US" sz="1600" dirty="0" smtClean="0">
              <a:latin typeface="Calibri" charset="0"/>
            </a:endParaRPr>
          </a:p>
          <a:p>
            <a:pPr lvl="1">
              <a:spcAft>
                <a:spcPts val="600"/>
              </a:spcAft>
              <a:buFont typeface="Arial" charset="0"/>
              <a:buChar char="•"/>
            </a:pPr>
            <a:r>
              <a:rPr lang="en-US" sz="1600" dirty="0" smtClean="0">
                <a:latin typeface="Calibri" charset="0"/>
              </a:rPr>
              <a:t>Internal HV</a:t>
            </a:r>
            <a:r>
              <a:rPr lang="en-US" sz="1600" dirty="0" smtClean="0">
                <a:latin typeface="Calibri" charset="0"/>
              </a:rPr>
              <a:t> connections made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Window and windowless tube loaded into UHV chamber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Test MCP performance and scrub MCPs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Shoot cathode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Transfer window to tube and seal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Test performance again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Break vacuum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Test in air (verify no leak)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endParaRPr lang="en-US" sz="1600" dirty="0">
              <a:latin typeface="Calibri" charset="0"/>
            </a:endParaRP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dirty="0">
                <a:latin typeface="Calibri" charset="0"/>
              </a:rPr>
              <a:t>It’s a tube</a:t>
            </a:r>
            <a:r>
              <a:rPr lang="en-US" sz="1600" dirty="0" smtClean="0">
                <a:latin typeface="Calibri" charset="0"/>
              </a:rPr>
              <a:t>!  (It should be so easy.)</a:t>
            </a:r>
            <a:endParaRPr lang="en-US" sz="16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5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5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3788</TotalTime>
  <Words>1098</Words>
  <Application>Microsoft Macintosh PowerPoint</Application>
  <PresentationFormat>On-screen Show (4:3)</PresentationFormat>
  <Paragraphs>182</Paragraphs>
  <Slides>14</Slides>
  <Notes>1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Ceramic/Kovar 8” Tube Design</vt:lpstr>
      <vt:lpstr>Design Criteria</vt:lpstr>
      <vt:lpstr>Simplified Tube Fabrication Flow</vt:lpstr>
      <vt:lpstr>Ceramic/Thick-film Anode</vt:lpstr>
      <vt:lpstr>Thick-film Anode Examples</vt:lpstr>
      <vt:lpstr>Brazed Body Assembly (BBA)</vt:lpstr>
      <vt:lpstr>Anode–BBA Union</vt:lpstr>
      <vt:lpstr>The Planacon A “Large” Square Imaging Tube Device</vt:lpstr>
      <vt:lpstr>Tube Assembly Process</vt:lpstr>
      <vt:lpstr>More Planacon Photos</vt:lpstr>
      <vt:lpstr>Final Assembly</vt:lpstr>
      <vt:lpstr>Some Details not yet in the Design</vt:lpstr>
      <vt:lpstr>Some Concerns &amp; Issues</vt:lpstr>
      <vt:lpstr>Future Work</vt:lpstr>
    </vt:vector>
  </TitlesOfParts>
  <Company>Univ. of California, Berkeley - Space Sciences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 Berekeley 8” Tube Design</dc:title>
  <dc:creator>Jason McPhate</dc:creator>
  <cp:lastModifiedBy>Jason McPhate</cp:lastModifiedBy>
  <cp:revision>51</cp:revision>
  <dcterms:created xsi:type="dcterms:W3CDTF">2009-10-12T19:50:28Z</dcterms:created>
  <dcterms:modified xsi:type="dcterms:W3CDTF">2009-10-13T22:32:30Z</dcterms:modified>
</cp:coreProperties>
</file>