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75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72" r:id="rId16"/>
    <p:sldId id="276" r:id="rId17"/>
    <p:sldId id="274" r:id="rId18"/>
    <p:sldId id="269" r:id="rId19"/>
    <p:sldId id="270" r:id="rId20"/>
    <p:sldId id="271" r:id="rId21"/>
    <p:sldId id="277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04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AEACD-86BD-A442-8BC6-4AFF25D95338}" type="datetimeFigureOut">
              <a:rPr lang="en-US" smtClean="0"/>
              <a:t>12/12/16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09F8-6A8B-AA46-A847-571324DF0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0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AEACD-86BD-A442-8BC6-4AFF25D95338}" type="datetimeFigureOut">
              <a:rPr lang="en-US" smtClean="0"/>
              <a:t>12/12/16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09F8-6A8B-AA46-A847-571324DF0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0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AEACD-86BD-A442-8BC6-4AFF25D95338}" type="datetimeFigureOut">
              <a:rPr lang="en-US" smtClean="0"/>
              <a:t>12/12/16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09F8-6A8B-AA46-A847-571324DF0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3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AEACD-86BD-A442-8BC6-4AFF25D95338}" type="datetimeFigureOut">
              <a:rPr lang="en-US" smtClean="0"/>
              <a:t>12/12/16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09F8-6A8B-AA46-A847-571324DF0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5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AEACD-86BD-A442-8BC6-4AFF25D95338}" type="datetimeFigureOut">
              <a:rPr lang="en-US" smtClean="0"/>
              <a:t>12/12/16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09F8-6A8B-AA46-A847-571324DF0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6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AEACD-86BD-A442-8BC6-4AFF25D95338}" type="datetimeFigureOut">
              <a:rPr lang="en-US" smtClean="0"/>
              <a:t>12/12/16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09F8-6A8B-AA46-A847-571324DF0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7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AEACD-86BD-A442-8BC6-4AFF25D95338}" type="datetimeFigureOut">
              <a:rPr lang="en-US" smtClean="0"/>
              <a:t>12/12/16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09F8-6A8B-AA46-A847-571324DF0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89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AEACD-86BD-A442-8BC6-4AFF25D95338}" type="datetimeFigureOut">
              <a:rPr lang="en-US" smtClean="0"/>
              <a:t>12/12/16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09F8-6A8B-AA46-A847-571324DF0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0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AEACD-86BD-A442-8BC6-4AFF25D95338}" type="datetimeFigureOut">
              <a:rPr lang="en-US" smtClean="0"/>
              <a:t>12/12/16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09F8-6A8B-AA46-A847-571324DF0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9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AEACD-86BD-A442-8BC6-4AFF25D95338}" type="datetimeFigureOut">
              <a:rPr lang="en-US" smtClean="0"/>
              <a:t>12/12/16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09F8-6A8B-AA46-A847-571324DF0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6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AEACD-86BD-A442-8BC6-4AFF25D95338}" type="datetimeFigureOut">
              <a:rPr lang="en-US" smtClean="0"/>
              <a:t>12/12/16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09F8-6A8B-AA46-A847-571324DF0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9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AEACD-86BD-A442-8BC6-4AFF25D95338}" type="datetimeFigureOut">
              <a:rPr lang="en-US" smtClean="0"/>
              <a:t>12/12/16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A09F8-6A8B-AA46-A847-571324DF0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83" y="1315756"/>
            <a:ext cx="5716338" cy="4269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489" y="115427"/>
            <a:ext cx="542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My take on the results from two </a:t>
            </a:r>
            <a:r>
              <a:rPr lang="en-US" sz="3600" dirty="0" err="1" smtClean="0"/>
              <a:t>cesiation</a:t>
            </a:r>
            <a:r>
              <a:rPr lang="en-US" sz="3600" dirty="0" smtClean="0"/>
              <a:t> trials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336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happens over long periods of time?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58170" y="1962601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1) </a:t>
            </a:r>
            <a:r>
              <a:rPr lang="en-US" sz="2800" b="1" dirty="0" err="1" smtClean="0">
                <a:solidFill>
                  <a:srgbClr val="0000FF"/>
                </a:solidFill>
              </a:rPr>
              <a:t>Photoresponse</a:t>
            </a:r>
            <a:r>
              <a:rPr lang="en-US" sz="2800" b="1" dirty="0" smtClean="0">
                <a:solidFill>
                  <a:srgbClr val="0000FF"/>
                </a:solidFill>
              </a:rPr>
              <a:t> changes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8170" y="2540992"/>
            <a:ext cx="4231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2) Stack resistance changes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node_return_path_equiv_circuit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34" y="3368734"/>
            <a:ext cx="5996737" cy="296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11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resistancePhoto_labelspa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402"/>
            <a:ext cx="9144000" cy="377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7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cHist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6" y="1486648"/>
            <a:ext cx="7975051" cy="46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3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sistanceHistory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6" y="910785"/>
            <a:ext cx="8695681" cy="51018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0493" y="919666"/>
            <a:ext cx="2628747" cy="2436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7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</a:t>
            </a:r>
            <a:endParaRPr lang="en-US" dirty="0"/>
          </a:p>
        </p:txBody>
      </p:sp>
      <p:pic>
        <p:nvPicPr>
          <p:cNvPr id="4" name="Picture 3" descr="IMG_11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28" y="1417638"/>
            <a:ext cx="3067530" cy="2291180"/>
          </a:xfrm>
          <a:prstGeom prst="rect">
            <a:avLst/>
          </a:prstGeom>
        </p:spPr>
      </p:pic>
      <p:pic>
        <p:nvPicPr>
          <p:cNvPr id="6" name="Picture 5" descr="pul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18" y="3982603"/>
            <a:ext cx="4037481" cy="2422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926" y="1554095"/>
            <a:ext cx="36984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More trials: we’ve only done two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Same or different procedure?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Better monitoring of QE (2D stage)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Understanding MCPs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New materials (K2CsSb)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4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11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8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ull_history_qe_1609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701"/>
            <a:ext cx="9144000" cy="48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3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stHalf_upto1611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805"/>
            <a:ext cx="9144000" cy="49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63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qetogeth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9410"/>
            <a:ext cx="9144000" cy="317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utFullQESc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6" y="0"/>
            <a:ext cx="7562088" cy="67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9856" y="203248"/>
            <a:ext cx="8587834" cy="1470025"/>
          </a:xfrm>
        </p:spPr>
        <p:txBody>
          <a:bodyPr/>
          <a:lstStyle/>
          <a:p>
            <a:r>
              <a:rPr lang="en-US" dirty="0" smtClean="0"/>
              <a:t>First </a:t>
            </a:r>
            <a:r>
              <a:rPr lang="en-US" dirty="0" err="1" smtClean="0"/>
              <a:t>cesiation</a:t>
            </a:r>
            <a:r>
              <a:rPr lang="en-US" dirty="0" smtClean="0"/>
              <a:t>, Tile 10, Summer 2016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59856" y="4069768"/>
            <a:ext cx="858783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Second </a:t>
            </a:r>
            <a:r>
              <a:rPr lang="en-US" dirty="0" err="1" smtClean="0"/>
              <a:t>cesiation</a:t>
            </a:r>
            <a:r>
              <a:rPr lang="en-US" dirty="0" smtClean="0"/>
              <a:t>, Tile 13, Fall 2016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97331" y="2051449"/>
            <a:ext cx="7966170" cy="88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191472" y="5995821"/>
            <a:ext cx="359534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41912" y="5799017"/>
            <a:ext cx="0" cy="4085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46870" y="5338657"/>
            <a:ext cx="79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 25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451148" y="6177017"/>
            <a:ext cx="1056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First cesium</a:t>
            </a:r>
          </a:p>
          <a:p>
            <a:r>
              <a:rPr lang="en-US" sz="1400" dirty="0" smtClean="0"/>
              <a:t>exposure</a:t>
            </a:r>
            <a:endParaRPr lang="en-US" sz="14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621946" y="5782686"/>
            <a:ext cx="0" cy="4085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644" y="5338659"/>
            <a:ext cx="89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 30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80796" y="6196439"/>
            <a:ext cx="1189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Tile 13 Sealed</a:t>
            </a:r>
            <a:endParaRPr lang="en-US" sz="14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646627" y="5799017"/>
            <a:ext cx="0" cy="4085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99694" y="5477653"/>
            <a:ext cx="84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 16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18057" y="6175255"/>
            <a:ext cx="1249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Tile 13</a:t>
            </a:r>
          </a:p>
          <a:p>
            <a:r>
              <a:rPr lang="en-US" sz="1400" dirty="0" smtClean="0"/>
              <a:t>Flame Sealed!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5456744" y="1857508"/>
            <a:ext cx="0" cy="4085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56744" y="1438299"/>
            <a:ext cx="82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11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390400" y="2232315"/>
            <a:ext cx="1240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Visual Cue of</a:t>
            </a:r>
          </a:p>
          <a:p>
            <a:r>
              <a:rPr lang="en-US" sz="1400" dirty="0" smtClean="0"/>
              <a:t>Cesium having</a:t>
            </a:r>
          </a:p>
          <a:p>
            <a:r>
              <a:rPr lang="en-US" sz="1400" dirty="0" smtClean="0"/>
              <a:t>Arrived on the </a:t>
            </a:r>
          </a:p>
          <a:p>
            <a:r>
              <a:rPr lang="en-US" sz="1400" dirty="0" smtClean="0"/>
              <a:t>window</a:t>
            </a:r>
            <a:endParaRPr lang="en-US" sz="14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6947847" y="1873445"/>
            <a:ext cx="0" cy="4085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877373" y="1513387"/>
            <a:ext cx="83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 19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982193" y="2241196"/>
            <a:ext cx="1208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Tile 10 </a:t>
            </a:r>
          </a:p>
          <a:p>
            <a:r>
              <a:rPr lang="en-US" sz="1400" dirty="0" smtClean="0"/>
              <a:t>Flame Sealed!</a:t>
            </a:r>
            <a:endParaRPr lang="en-US" sz="14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610979" y="1856077"/>
            <a:ext cx="0" cy="4085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42756" y="1717247"/>
            <a:ext cx="85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 31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79718" y="2048526"/>
            <a:ext cx="2234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Tile 10 sealed and taken out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of </a:t>
            </a:r>
            <a:r>
              <a:rPr lang="en-US" sz="1400" dirty="0" err="1" smtClean="0"/>
              <a:t>Margherita</a:t>
            </a:r>
            <a:endParaRPr lang="en-US" sz="1400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540320" y="1856077"/>
            <a:ext cx="0" cy="4085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2793" y="1412050"/>
            <a:ext cx="85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 26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8807" y="2248646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G.P Review</a:t>
            </a:r>
            <a:endParaRPr lang="en-US" sz="14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4760535" y="1873445"/>
            <a:ext cx="0" cy="4085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61233" y="1429418"/>
            <a:ext cx="90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27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113074" y="2212728"/>
            <a:ext cx="1308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Ampule broken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5790346" y="5812284"/>
            <a:ext cx="3121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Seal 				= 0 days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Cesium exposure	= @26 days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Flame seal 		= @48 days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75190" y="3297272"/>
            <a:ext cx="3236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Seal 				= 0 days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Open to air		= @~70 days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Cesium exposure 	= @101 days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Flame sealed 		= @147 days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traces_upto1611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041"/>
            <a:ext cx="9144000" cy="539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8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storySatu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480"/>
            <a:ext cx="9144000" cy="533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36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sistanceHistor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337"/>
            <a:ext cx="9144000" cy="53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21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change tile 1</a:t>
            </a:r>
            <a:endParaRPr lang="en-US" dirty="0"/>
          </a:p>
        </p:txBody>
      </p:sp>
      <p:pic>
        <p:nvPicPr>
          <p:cNvPr id="4" name="Picture 3" descr="before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6368"/>
            <a:ext cx="4652566" cy="4602342"/>
          </a:xfrm>
          <a:prstGeom prst="rect">
            <a:avLst/>
          </a:prstGeom>
        </p:spPr>
      </p:pic>
      <p:pic>
        <p:nvPicPr>
          <p:cNvPr id="5" name="Picture 4" descr="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67" y="1586368"/>
            <a:ext cx="4404612" cy="46023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3111" y="6188710"/>
            <a:ext cx="13009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Before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448961" y="6184414"/>
            <a:ext cx="1022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After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1259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160310_1536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6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change tile 2</a:t>
            </a:r>
            <a:endParaRPr lang="en-US" dirty="0"/>
          </a:p>
        </p:txBody>
      </p:sp>
      <p:pic>
        <p:nvPicPr>
          <p:cNvPr id="4" name="Picture 3" descr="beforeF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9542"/>
            <a:ext cx="4598290" cy="4176076"/>
          </a:xfrm>
          <a:prstGeom prst="rect">
            <a:avLst/>
          </a:prstGeom>
        </p:spPr>
      </p:pic>
      <p:pic>
        <p:nvPicPr>
          <p:cNvPr id="5" name="Picture 4" descr="f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91" y="1669542"/>
            <a:ext cx="4545709" cy="39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easiated_ano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7" y="-641728"/>
            <a:ext cx="9543189" cy="4686969"/>
          </a:xfrm>
          <a:prstGeom prst="rect">
            <a:avLst/>
          </a:prstGeom>
        </p:spPr>
      </p:pic>
      <p:pic>
        <p:nvPicPr>
          <p:cNvPr id="6" name="Picture 5" descr="IMG_10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0" y="3307978"/>
            <a:ext cx="9330756" cy="392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97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Guiding cesium through a </a:t>
            </a:r>
            <a:r>
              <a:rPr lang="en-US" dirty="0" smtClean="0">
                <a:solidFill>
                  <a:srgbClr val="FF0000"/>
                </a:solidFill>
              </a:rPr>
              <a:t>straw</a:t>
            </a:r>
            <a:r>
              <a:rPr lang="en-US" dirty="0" smtClean="0"/>
              <a:t> into a </a:t>
            </a:r>
            <a:r>
              <a:rPr lang="en-US" dirty="0" smtClean="0">
                <a:solidFill>
                  <a:srgbClr val="FF0000"/>
                </a:solidFill>
              </a:rPr>
              <a:t>small bathroom </a:t>
            </a:r>
            <a:r>
              <a:rPr lang="en-US" dirty="0" smtClean="0"/>
              <a:t>and condensing it on a </a:t>
            </a:r>
            <a:r>
              <a:rPr lang="en-US" dirty="0" smtClean="0">
                <a:solidFill>
                  <a:srgbClr val="FF0000"/>
                </a:solidFill>
              </a:rPr>
              <a:t>vanity mirror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tu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57" y="2583081"/>
            <a:ext cx="2513296" cy="1709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8726" y="4832675"/>
            <a:ext cx="27093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Tube is ~1/4’’ diameter</a:t>
            </a:r>
          </a:p>
          <a:p>
            <a:r>
              <a:rPr lang="en-US" dirty="0" smtClean="0"/>
              <a:t>= </a:t>
            </a:r>
            <a:r>
              <a:rPr lang="en-US" sz="2400" b="1" dirty="0" smtClean="0"/>
              <a:t>0.3 cm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 </a:t>
            </a:r>
            <a:r>
              <a:rPr lang="en-US" sz="2000" dirty="0" smtClean="0"/>
              <a:t>cross section</a:t>
            </a:r>
            <a:endParaRPr lang="en-US" dirty="0"/>
          </a:p>
        </p:txBody>
      </p:sp>
      <p:pic>
        <p:nvPicPr>
          <p:cNvPr id="6" name="Picture 5" descr="mc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64" y="1862445"/>
            <a:ext cx="2784035" cy="2847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2288" y="4818803"/>
            <a:ext cx="24412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2x 8’’ MCPs</a:t>
            </a:r>
          </a:p>
          <a:p>
            <a:r>
              <a:rPr lang="en-US" dirty="0" smtClean="0"/>
              <a:t>= </a:t>
            </a:r>
            <a:r>
              <a:rPr lang="en-US" sz="2800" b="1" dirty="0" smtClean="0"/>
              <a:t>~8x10</a:t>
            </a:r>
            <a:r>
              <a:rPr lang="en-US" sz="2800" b="1" baseline="30000" dirty="0" smtClean="0"/>
              <a:t>4 </a:t>
            </a:r>
            <a:r>
              <a:rPr lang="en-US" sz="2800" b="1" dirty="0" smtClean="0"/>
              <a:t>cm</a:t>
            </a:r>
            <a:r>
              <a:rPr lang="en-US" sz="2800" b="1" baseline="30000" dirty="0" smtClean="0"/>
              <a:t>2</a:t>
            </a:r>
            <a:r>
              <a:rPr lang="en-US" dirty="0" smtClean="0"/>
              <a:t>  S.A.</a:t>
            </a:r>
            <a:endParaRPr lang="en-US" dirty="0"/>
          </a:p>
        </p:txBody>
      </p:sp>
      <p:pic>
        <p:nvPicPr>
          <p:cNvPr id="8" name="Picture 7" descr="wind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" y="2022599"/>
            <a:ext cx="2995287" cy="25098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807" y="4818803"/>
            <a:ext cx="19473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Antimony window</a:t>
            </a:r>
          </a:p>
          <a:p>
            <a:r>
              <a:rPr lang="en-US" dirty="0" smtClean="0"/>
              <a:t>= </a:t>
            </a:r>
            <a:r>
              <a:rPr lang="en-US" sz="2800" b="1" dirty="0" smtClean="0"/>
              <a:t>400 cm</a:t>
            </a:r>
            <a:r>
              <a:rPr lang="en-US" sz="2800" b="1" baseline="30000" dirty="0" smtClean="0"/>
              <a:t>2</a:t>
            </a:r>
            <a:r>
              <a:rPr lang="en-US" dirty="0" smtClean="0"/>
              <a:t> S.A.</a:t>
            </a:r>
            <a:endParaRPr lang="en-US" dirty="0"/>
          </a:p>
        </p:txBody>
      </p:sp>
      <p:pic>
        <p:nvPicPr>
          <p:cNvPr id="11" name="Picture 10" descr="pink-drinking-straw-psd928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285" y="5619022"/>
            <a:ext cx="1788515" cy="1077580"/>
          </a:xfrm>
          <a:prstGeom prst="rect">
            <a:avLst/>
          </a:prstGeom>
        </p:spPr>
      </p:pic>
      <p:pic>
        <p:nvPicPr>
          <p:cNvPr id="13" name="Picture 12" descr="Small-Bathroom-Ideas-Pictures1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79" y="5619022"/>
            <a:ext cx="1110068" cy="1165571"/>
          </a:xfrm>
          <a:prstGeom prst="rect">
            <a:avLst/>
          </a:prstGeom>
        </p:spPr>
      </p:pic>
      <p:pic>
        <p:nvPicPr>
          <p:cNvPr id="14" name="Picture 13" descr="639cf928-86f7-44bf-beaf-9c0c0a1ec872_1.ef8fcb011d8e2686449fc5062e16619d.jpeg-03a23564156492cd8164328093a6b22a4826d57a-optim-800x8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5" y="5619022"/>
            <a:ext cx="1190041" cy="11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8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tile</a:t>
            </a:r>
            <a:endParaRPr lang="en-US" dirty="0"/>
          </a:p>
        </p:txBody>
      </p:sp>
      <p:pic>
        <p:nvPicPr>
          <p:cNvPr id="4" name="Picture 3" descr="qe_7-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812"/>
            <a:ext cx="4387166" cy="3095427"/>
          </a:xfrm>
          <a:prstGeom prst="rect">
            <a:avLst/>
          </a:prstGeom>
        </p:spPr>
      </p:pic>
      <p:pic>
        <p:nvPicPr>
          <p:cNvPr id="5" name="Picture 4" descr="qe_8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93" y="2050812"/>
            <a:ext cx="4374954" cy="308681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277053" y="5958845"/>
            <a:ext cx="2655390" cy="1776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11871" y="5470415"/>
            <a:ext cx="508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few days go by in a saturated cesium environment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9394" y="1529279"/>
            <a:ext cx="81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11653" y="1580737"/>
            <a:ext cx="65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3188" y="6342534"/>
            <a:ext cx="8600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dobe Caslon Pro Bold"/>
                <a:cs typeface="Adobe Caslon Pro Bold"/>
              </a:rPr>
              <a:t>Not totally conclusive, want more evidence of reaching the far end of the tile </a:t>
            </a:r>
            <a:r>
              <a:rPr lang="mr-IN" sz="2000" dirty="0" smtClean="0">
                <a:latin typeface="Adobe Caslon Pro Bold"/>
                <a:cs typeface="Adobe Caslon Pro Bold"/>
              </a:rPr>
              <a:t>…</a:t>
            </a:r>
            <a:endParaRPr lang="en-US" sz="2000" dirty="0">
              <a:latin typeface="Adobe Caslon Pro Bold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294545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tile</a:t>
            </a:r>
            <a:endParaRPr lang="en-US" dirty="0"/>
          </a:p>
        </p:txBody>
      </p:sp>
      <p:pic>
        <p:nvPicPr>
          <p:cNvPr id="4" name="Picture 3" descr="lastQeBefore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5" y="1417638"/>
            <a:ext cx="7832957" cy="44688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499" y="6104584"/>
            <a:ext cx="524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Hotter configuration: 190C instead of 140C on J-Tube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6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228</Words>
  <Application>Microsoft Macintosh PowerPoint</Application>
  <PresentationFormat>On-screen Show (4:3)</PresentationFormat>
  <Paragraphs>64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First cesiation, Tile 10, Summer 2016</vt:lpstr>
      <vt:lpstr>Visual change tile 1</vt:lpstr>
      <vt:lpstr>PowerPoint Presentation</vt:lpstr>
      <vt:lpstr>Visual change tile 2</vt:lpstr>
      <vt:lpstr>PowerPoint Presentation</vt:lpstr>
      <vt:lpstr>Guiding cesium through a straw into a small bathroom and condensing it on a vanity mirror</vt:lpstr>
      <vt:lpstr>First tile</vt:lpstr>
      <vt:lpstr>Second tile</vt:lpstr>
      <vt:lpstr>What happens over long periods of time?</vt:lpstr>
      <vt:lpstr>PowerPoint Presentation</vt:lpstr>
      <vt:lpstr>PowerPoint Presentation</vt:lpstr>
      <vt:lpstr>PowerPoint Presentation</vt:lpstr>
      <vt:lpstr>Moving forward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 Angelico</dc:creator>
  <cp:lastModifiedBy>Evan Angelico</cp:lastModifiedBy>
  <cp:revision>23</cp:revision>
  <dcterms:created xsi:type="dcterms:W3CDTF">2016-12-11T19:21:26Z</dcterms:created>
  <dcterms:modified xsi:type="dcterms:W3CDTF">2016-12-12T14:58:50Z</dcterms:modified>
</cp:coreProperties>
</file>