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2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8227-D123-4455-954E-833E9F1932C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5291-183F-46F4-8ABE-B77829A3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5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8227-D123-4455-954E-833E9F1932C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5291-183F-46F4-8ABE-B77829A3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0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8227-D123-4455-954E-833E9F1932C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5291-183F-46F4-8ABE-B77829A3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8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8227-D123-4455-954E-833E9F1932C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5291-183F-46F4-8ABE-B77829A3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3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8227-D123-4455-954E-833E9F1932C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5291-183F-46F4-8ABE-B77829A3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2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8227-D123-4455-954E-833E9F1932C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5291-183F-46F4-8ABE-B77829A3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3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8227-D123-4455-954E-833E9F1932C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5291-183F-46F4-8ABE-B77829A3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4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8227-D123-4455-954E-833E9F1932C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5291-183F-46F4-8ABE-B77829A3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08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8227-D123-4455-954E-833E9F1932C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5291-183F-46F4-8ABE-B77829A3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9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8227-D123-4455-954E-833E9F1932C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5291-183F-46F4-8ABE-B77829A3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22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38227-D123-4455-954E-833E9F1932C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B5291-183F-46F4-8ABE-B77829A3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19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038227-D123-4455-954E-833E9F1932C8}" type="datetimeFigureOut">
              <a:rPr lang="en-US" smtClean="0"/>
              <a:t>5/7/2012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B5291-183F-46F4-8ABE-B77829A3A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05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6593633" cy="670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1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797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7683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.</vt:lpstr>
      <vt:lpstr>PowerPoint Presentation</vt:lpstr>
    </vt:vector>
  </TitlesOfParts>
  <Company>Fermi National Accelerator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Anatoly Ronzhin x2878 10955N</dc:creator>
  <cp:lastModifiedBy>Anatoly Ronzhin x2878 10955N</cp:lastModifiedBy>
  <cp:revision>4</cp:revision>
  <dcterms:created xsi:type="dcterms:W3CDTF">2012-05-07T17:56:19Z</dcterms:created>
  <dcterms:modified xsi:type="dcterms:W3CDTF">2012-05-07T20:19:33Z</dcterms:modified>
</cp:coreProperties>
</file>